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48"/>
  </p:notesMasterIdLst>
  <p:sldIdLst>
    <p:sldId id="266" r:id="rId2"/>
    <p:sldId id="317" r:id="rId3"/>
    <p:sldId id="256" r:id="rId4"/>
    <p:sldId id="257" r:id="rId5"/>
    <p:sldId id="280" r:id="rId6"/>
    <p:sldId id="282" r:id="rId7"/>
    <p:sldId id="268" r:id="rId8"/>
    <p:sldId id="283" r:id="rId9"/>
    <p:sldId id="269" r:id="rId10"/>
    <p:sldId id="270" r:id="rId11"/>
    <p:sldId id="276" r:id="rId12"/>
    <p:sldId id="273" r:id="rId13"/>
    <p:sldId id="265" r:id="rId14"/>
    <p:sldId id="290" r:id="rId15"/>
    <p:sldId id="328" r:id="rId16"/>
    <p:sldId id="291" r:id="rId17"/>
    <p:sldId id="292" r:id="rId18"/>
    <p:sldId id="281" r:id="rId19"/>
    <p:sldId id="272" r:id="rId20"/>
    <p:sldId id="302" r:id="rId21"/>
    <p:sldId id="306" r:id="rId22"/>
    <p:sldId id="307" r:id="rId23"/>
    <p:sldId id="271" r:id="rId24"/>
    <p:sldId id="274" r:id="rId25"/>
    <p:sldId id="275" r:id="rId26"/>
    <p:sldId id="277" r:id="rId27"/>
    <p:sldId id="309" r:id="rId28"/>
    <p:sldId id="310" r:id="rId29"/>
    <p:sldId id="311" r:id="rId30"/>
    <p:sldId id="312" r:id="rId31"/>
    <p:sldId id="313" r:id="rId32"/>
    <p:sldId id="314" r:id="rId33"/>
    <p:sldId id="315" r:id="rId34"/>
    <p:sldId id="316" r:id="rId35"/>
    <p:sldId id="318" r:id="rId36"/>
    <p:sldId id="322" r:id="rId37"/>
    <p:sldId id="319" r:id="rId38"/>
    <p:sldId id="320" r:id="rId39"/>
    <p:sldId id="321" r:id="rId40"/>
    <p:sldId id="323" r:id="rId41"/>
    <p:sldId id="324" r:id="rId42"/>
    <p:sldId id="325" r:id="rId43"/>
    <p:sldId id="326" r:id="rId44"/>
    <p:sldId id="327" r:id="rId45"/>
    <p:sldId id="308" r:id="rId46"/>
    <p:sldId id="279" r:id="rId47"/>
  </p:sldIdLst>
  <p:sldSz cx="12192000" cy="6858000"/>
  <p:notesSz cx="6858000" cy="9144000"/>
  <p:custDataLst>
    <p:tags r:id="rId49"/>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37A518-3379-4F1E-AF13-005700687E0C}" v="16" dt="2023-09-08T01:23:58.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92" autoAdjust="0"/>
  </p:normalViewPr>
  <p:slideViewPr>
    <p:cSldViewPr snapToGrid="0">
      <p:cViewPr varScale="1">
        <p:scale>
          <a:sx n="62" d="100"/>
          <a:sy n="62" d="100"/>
        </p:scale>
        <p:origin x="792" y="5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9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Leyendecker" userId="5a1c28fd-a8cb-4784-bd14-9f5f55f42c3d" providerId="ADAL" clId="{D8A99034-B51D-4644-BBCD-D5CB7BA93FE4}"/>
    <pc:docChg chg="custSel addSld delSld modSld sldOrd">
      <pc:chgData name="Jason Leyendecker" userId="5a1c28fd-a8cb-4784-bd14-9f5f55f42c3d" providerId="ADAL" clId="{D8A99034-B51D-4644-BBCD-D5CB7BA93FE4}" dt="2023-04-19T05:18:23.078" v="925" actId="20577"/>
      <pc:docMkLst>
        <pc:docMk/>
      </pc:docMkLst>
      <pc:sldChg chg="modSp mod">
        <pc:chgData name="Jason Leyendecker" userId="5a1c28fd-a8cb-4784-bd14-9f5f55f42c3d" providerId="ADAL" clId="{D8A99034-B51D-4644-BBCD-D5CB7BA93FE4}" dt="2023-04-17T15:56:49.993" v="424" actId="20577"/>
        <pc:sldMkLst>
          <pc:docMk/>
          <pc:sldMk cId="4104766537" sldId="270"/>
        </pc:sldMkLst>
        <pc:spChg chg="mod">
          <ac:chgData name="Jason Leyendecker" userId="5a1c28fd-a8cb-4784-bd14-9f5f55f42c3d" providerId="ADAL" clId="{D8A99034-B51D-4644-BBCD-D5CB7BA93FE4}" dt="2023-04-17T15:56:49.993" v="424" actId="20577"/>
          <ac:spMkLst>
            <pc:docMk/>
            <pc:sldMk cId="4104766537" sldId="270"/>
            <ac:spMk id="3" creationId="{EC1BC85E-46DC-C8AE-40A4-A903B6C9DD26}"/>
          </ac:spMkLst>
        </pc:spChg>
      </pc:sldChg>
      <pc:sldChg chg="modSp mod">
        <pc:chgData name="Jason Leyendecker" userId="5a1c28fd-a8cb-4784-bd14-9f5f55f42c3d" providerId="ADAL" clId="{D8A99034-B51D-4644-BBCD-D5CB7BA93FE4}" dt="2023-04-17T20:44:07.581" v="924" actId="20577"/>
        <pc:sldMkLst>
          <pc:docMk/>
          <pc:sldMk cId="1043802182" sldId="271"/>
        </pc:sldMkLst>
        <pc:spChg chg="mod">
          <ac:chgData name="Jason Leyendecker" userId="5a1c28fd-a8cb-4784-bd14-9f5f55f42c3d" providerId="ADAL" clId="{D8A99034-B51D-4644-BBCD-D5CB7BA93FE4}" dt="2023-04-17T20:44:07.581" v="924" actId="20577"/>
          <ac:spMkLst>
            <pc:docMk/>
            <pc:sldMk cId="1043802182" sldId="271"/>
            <ac:spMk id="3" creationId="{4846430B-4F8A-7591-0F8D-E2BD76771D9D}"/>
          </ac:spMkLst>
        </pc:spChg>
      </pc:sldChg>
      <pc:sldChg chg="modSp mod">
        <pc:chgData name="Jason Leyendecker" userId="5a1c28fd-a8cb-4784-bd14-9f5f55f42c3d" providerId="ADAL" clId="{D8A99034-B51D-4644-BBCD-D5CB7BA93FE4}" dt="2023-04-19T05:18:23.078" v="925" actId="20577"/>
        <pc:sldMkLst>
          <pc:docMk/>
          <pc:sldMk cId="3176624334" sldId="272"/>
        </pc:sldMkLst>
        <pc:spChg chg="mod">
          <ac:chgData name="Jason Leyendecker" userId="5a1c28fd-a8cb-4784-bd14-9f5f55f42c3d" providerId="ADAL" clId="{D8A99034-B51D-4644-BBCD-D5CB7BA93FE4}" dt="2023-04-19T05:18:23.078" v="925" actId="20577"/>
          <ac:spMkLst>
            <pc:docMk/>
            <pc:sldMk cId="3176624334" sldId="272"/>
            <ac:spMk id="2" creationId="{E78F7898-76C8-4A01-A8A0-FBEE229DEE0C}"/>
          </ac:spMkLst>
        </pc:spChg>
        <pc:spChg chg="mod">
          <ac:chgData name="Jason Leyendecker" userId="5a1c28fd-a8cb-4784-bd14-9f5f55f42c3d" providerId="ADAL" clId="{D8A99034-B51D-4644-BBCD-D5CB7BA93FE4}" dt="2023-04-17T15:58:56.162" v="661" actId="20577"/>
          <ac:spMkLst>
            <pc:docMk/>
            <pc:sldMk cId="3176624334" sldId="272"/>
            <ac:spMk id="3" creationId="{04CFD37C-BF83-8D7E-2BF2-EF6146C10AC8}"/>
          </ac:spMkLst>
        </pc:spChg>
      </pc:sldChg>
      <pc:sldChg chg="modSp mod">
        <pc:chgData name="Jason Leyendecker" userId="5a1c28fd-a8cb-4784-bd14-9f5f55f42c3d" providerId="ADAL" clId="{D8A99034-B51D-4644-BBCD-D5CB7BA93FE4}" dt="2023-04-17T16:03:02.630" v="882" actId="20577"/>
        <pc:sldMkLst>
          <pc:docMk/>
          <pc:sldMk cId="2391729270" sldId="274"/>
        </pc:sldMkLst>
        <pc:spChg chg="mod">
          <ac:chgData name="Jason Leyendecker" userId="5a1c28fd-a8cb-4784-bd14-9f5f55f42c3d" providerId="ADAL" clId="{D8A99034-B51D-4644-BBCD-D5CB7BA93FE4}" dt="2023-04-17T16:03:02.630" v="882" actId="20577"/>
          <ac:spMkLst>
            <pc:docMk/>
            <pc:sldMk cId="2391729270" sldId="274"/>
            <ac:spMk id="3" creationId="{2DAD56A3-DB6F-48BD-4B0C-5B81B837554B}"/>
          </ac:spMkLst>
        </pc:spChg>
      </pc:sldChg>
      <pc:sldChg chg="modSp mod">
        <pc:chgData name="Jason Leyendecker" userId="5a1c28fd-a8cb-4784-bd14-9f5f55f42c3d" providerId="ADAL" clId="{D8A99034-B51D-4644-BBCD-D5CB7BA93FE4}" dt="2023-04-17T16:00:05.155" v="714" actId="20577"/>
        <pc:sldMkLst>
          <pc:docMk/>
          <pc:sldMk cId="3410919659" sldId="277"/>
        </pc:sldMkLst>
        <pc:spChg chg="mod">
          <ac:chgData name="Jason Leyendecker" userId="5a1c28fd-a8cb-4784-bd14-9f5f55f42c3d" providerId="ADAL" clId="{D8A99034-B51D-4644-BBCD-D5CB7BA93FE4}" dt="2023-04-17T16:00:05.155" v="714" actId="20577"/>
          <ac:spMkLst>
            <pc:docMk/>
            <pc:sldMk cId="3410919659" sldId="277"/>
            <ac:spMk id="3" creationId="{9E7CEC82-32C4-A3D1-D3C7-8919F16E037B}"/>
          </ac:spMkLst>
        </pc:spChg>
      </pc:sldChg>
      <pc:sldChg chg="new del">
        <pc:chgData name="Jason Leyendecker" userId="5a1c28fd-a8cb-4784-bd14-9f5f55f42c3d" providerId="ADAL" clId="{D8A99034-B51D-4644-BBCD-D5CB7BA93FE4}" dt="2023-04-16T20:54:12.669" v="40" actId="47"/>
        <pc:sldMkLst>
          <pc:docMk/>
          <pc:sldMk cId="2046793966" sldId="278"/>
        </pc:sldMkLst>
      </pc:sldChg>
      <pc:sldChg chg="add">
        <pc:chgData name="Jason Leyendecker" userId="5a1c28fd-a8cb-4784-bd14-9f5f55f42c3d" providerId="ADAL" clId="{D8A99034-B51D-4644-BBCD-D5CB7BA93FE4}" dt="2023-04-16T20:54:09.991" v="39"/>
        <pc:sldMkLst>
          <pc:docMk/>
          <pc:sldMk cId="3431481012" sldId="279"/>
        </pc:sldMkLst>
      </pc:sldChg>
      <pc:sldChg chg="modSp new mod">
        <pc:chgData name="Jason Leyendecker" userId="5a1c28fd-a8cb-4784-bd14-9f5f55f42c3d" providerId="ADAL" clId="{D8A99034-B51D-4644-BBCD-D5CB7BA93FE4}" dt="2023-04-17T15:55:50.218" v="411" actId="20577"/>
        <pc:sldMkLst>
          <pc:docMk/>
          <pc:sldMk cId="4044672659" sldId="280"/>
        </pc:sldMkLst>
        <pc:spChg chg="mod">
          <ac:chgData name="Jason Leyendecker" userId="5a1c28fd-a8cb-4784-bd14-9f5f55f42c3d" providerId="ADAL" clId="{D8A99034-B51D-4644-BBCD-D5CB7BA93FE4}" dt="2023-04-17T14:40:32.646" v="92" actId="20577"/>
          <ac:spMkLst>
            <pc:docMk/>
            <pc:sldMk cId="4044672659" sldId="280"/>
            <ac:spMk id="2" creationId="{7AA55FA1-26D4-5115-A381-347AAFF430F0}"/>
          </ac:spMkLst>
        </pc:spChg>
        <pc:spChg chg="mod">
          <ac:chgData name="Jason Leyendecker" userId="5a1c28fd-a8cb-4784-bd14-9f5f55f42c3d" providerId="ADAL" clId="{D8A99034-B51D-4644-BBCD-D5CB7BA93FE4}" dt="2023-04-17T14:47:43.305" v="266" actId="20577"/>
          <ac:spMkLst>
            <pc:docMk/>
            <pc:sldMk cId="4044672659" sldId="280"/>
            <ac:spMk id="3" creationId="{1F1B21BF-FBD5-3D48-B95B-33C37F8D4BCC}"/>
          </ac:spMkLst>
        </pc:spChg>
        <pc:spChg chg="mod">
          <ac:chgData name="Jason Leyendecker" userId="5a1c28fd-a8cb-4784-bd14-9f5f55f42c3d" providerId="ADAL" clId="{D8A99034-B51D-4644-BBCD-D5CB7BA93FE4}" dt="2023-04-17T14:48:02.307" v="304" actId="20577"/>
          <ac:spMkLst>
            <pc:docMk/>
            <pc:sldMk cId="4044672659" sldId="280"/>
            <ac:spMk id="4" creationId="{3BAE7CCF-B654-F040-5086-2EDA2F7D7C2C}"/>
          </ac:spMkLst>
        </pc:spChg>
        <pc:spChg chg="mod">
          <ac:chgData name="Jason Leyendecker" userId="5a1c28fd-a8cb-4784-bd14-9f5f55f42c3d" providerId="ADAL" clId="{D8A99034-B51D-4644-BBCD-D5CB7BA93FE4}" dt="2023-04-17T15:55:50.218" v="411" actId="20577"/>
          <ac:spMkLst>
            <pc:docMk/>
            <pc:sldMk cId="4044672659" sldId="280"/>
            <ac:spMk id="5" creationId="{0D1BDE18-6A6D-845E-B7AA-CF0EC7E56DD0}"/>
          </ac:spMkLst>
        </pc:spChg>
        <pc:spChg chg="mod">
          <ac:chgData name="Jason Leyendecker" userId="5a1c28fd-a8cb-4784-bd14-9f5f55f42c3d" providerId="ADAL" clId="{D8A99034-B51D-4644-BBCD-D5CB7BA93FE4}" dt="2023-04-17T14:40:49.168" v="152" actId="20577"/>
          <ac:spMkLst>
            <pc:docMk/>
            <pc:sldMk cId="4044672659" sldId="280"/>
            <ac:spMk id="6" creationId="{06C51580-EAE6-3477-19D2-6A6640B0E27B}"/>
          </ac:spMkLst>
        </pc:spChg>
        <pc:spChg chg="mod">
          <ac:chgData name="Jason Leyendecker" userId="5a1c28fd-a8cb-4784-bd14-9f5f55f42c3d" providerId="ADAL" clId="{D8A99034-B51D-4644-BBCD-D5CB7BA93FE4}" dt="2023-04-17T15:54:13.274" v="349" actId="20577"/>
          <ac:spMkLst>
            <pc:docMk/>
            <pc:sldMk cId="4044672659" sldId="280"/>
            <ac:spMk id="7" creationId="{33D7BC90-1887-662C-E214-416A159FBACA}"/>
          </ac:spMkLst>
        </pc:spChg>
      </pc:sldChg>
      <pc:sldChg chg="modSp new mod ord">
        <pc:chgData name="Jason Leyendecker" userId="5a1c28fd-a8cb-4784-bd14-9f5f55f42c3d" providerId="ADAL" clId="{D8A99034-B51D-4644-BBCD-D5CB7BA93FE4}" dt="2023-04-17T16:38:57.846" v="909" actId="20577"/>
        <pc:sldMkLst>
          <pc:docMk/>
          <pc:sldMk cId="3215657647" sldId="281"/>
        </pc:sldMkLst>
        <pc:spChg chg="mod">
          <ac:chgData name="Jason Leyendecker" userId="5a1c28fd-a8cb-4784-bd14-9f5f55f42c3d" providerId="ADAL" clId="{D8A99034-B51D-4644-BBCD-D5CB7BA93FE4}" dt="2023-04-17T16:01:16.162" v="734" actId="20577"/>
          <ac:spMkLst>
            <pc:docMk/>
            <pc:sldMk cId="3215657647" sldId="281"/>
            <ac:spMk id="2" creationId="{1D582A16-68B7-999C-0EFF-E18765B5AC42}"/>
          </ac:spMkLst>
        </pc:spChg>
        <pc:spChg chg="mod">
          <ac:chgData name="Jason Leyendecker" userId="5a1c28fd-a8cb-4784-bd14-9f5f55f42c3d" providerId="ADAL" clId="{D8A99034-B51D-4644-BBCD-D5CB7BA93FE4}" dt="2023-04-17T16:38:57.846" v="909" actId="20577"/>
          <ac:spMkLst>
            <pc:docMk/>
            <pc:sldMk cId="3215657647" sldId="281"/>
            <ac:spMk id="3" creationId="{215B88C1-46B6-2EF0-C9AF-9F7131548509}"/>
          </ac:spMkLst>
        </pc:spChg>
        <pc:spChg chg="mod">
          <ac:chgData name="Jason Leyendecker" userId="5a1c28fd-a8cb-4784-bd14-9f5f55f42c3d" providerId="ADAL" clId="{D8A99034-B51D-4644-BBCD-D5CB7BA93FE4}" dt="2023-04-17T16:01:53.206" v="834" actId="20577"/>
          <ac:spMkLst>
            <pc:docMk/>
            <pc:sldMk cId="3215657647" sldId="281"/>
            <ac:spMk id="4" creationId="{6C8B55DB-D126-393D-EEAC-74C975E93C59}"/>
          </ac:spMkLst>
        </pc:spChg>
        <pc:spChg chg="mod">
          <ac:chgData name="Jason Leyendecker" userId="5a1c28fd-a8cb-4784-bd14-9f5f55f42c3d" providerId="ADAL" clId="{D8A99034-B51D-4644-BBCD-D5CB7BA93FE4}" dt="2023-04-17T16:01:34.636" v="786" actId="20577"/>
          <ac:spMkLst>
            <pc:docMk/>
            <pc:sldMk cId="3215657647" sldId="281"/>
            <ac:spMk id="5" creationId="{00178D2A-9D2B-B9B5-9F1F-199DC8BF5512}"/>
          </ac:spMkLst>
        </pc:spChg>
      </pc:sldChg>
    </pc:docChg>
  </pc:docChgLst>
  <pc:docChgLst>
    <pc:chgData name="Jason Leyendecker" userId="5a1c28fd-a8cb-4784-bd14-9f5f55f42c3d" providerId="ADAL" clId="{BA37A518-3379-4F1E-AF13-005700687E0C}"/>
    <pc:docChg chg="undo redo custSel addSld delSld modSld sldOrd">
      <pc:chgData name="Jason Leyendecker" userId="5a1c28fd-a8cb-4784-bd14-9f5f55f42c3d" providerId="ADAL" clId="{BA37A518-3379-4F1E-AF13-005700687E0C}" dt="2023-09-08T03:14:16.967" v="11718" actId="20577"/>
      <pc:docMkLst>
        <pc:docMk/>
      </pc:docMkLst>
      <pc:sldChg chg="modSp add mod setBg">
        <pc:chgData name="Jason Leyendecker" userId="5a1c28fd-a8cb-4784-bd14-9f5f55f42c3d" providerId="ADAL" clId="{BA37A518-3379-4F1E-AF13-005700687E0C}" dt="2023-09-07T00:52:51.199" v="5392" actId="27636"/>
        <pc:sldMkLst>
          <pc:docMk/>
          <pc:sldMk cId="3512270030" sldId="256"/>
        </pc:sldMkLst>
        <pc:spChg chg="mod">
          <ac:chgData name="Jason Leyendecker" userId="5a1c28fd-a8cb-4784-bd14-9f5f55f42c3d" providerId="ADAL" clId="{BA37A518-3379-4F1E-AF13-005700687E0C}" dt="2023-09-07T00:52:51.199" v="5392" actId="27636"/>
          <ac:spMkLst>
            <pc:docMk/>
            <pc:sldMk cId="3512270030" sldId="256"/>
            <ac:spMk id="8" creationId="{BCD947EC-D96B-51F8-E648-9986349E3AE5}"/>
          </ac:spMkLst>
        </pc:spChg>
      </pc:sldChg>
      <pc:sldChg chg="modSp add mod setBg">
        <pc:chgData name="Jason Leyendecker" userId="5a1c28fd-a8cb-4784-bd14-9f5f55f42c3d" providerId="ADAL" clId="{BA37A518-3379-4F1E-AF13-005700687E0C}" dt="2023-09-07T00:53:01.013" v="5394" actId="27636"/>
        <pc:sldMkLst>
          <pc:docMk/>
          <pc:sldMk cId="3377186326" sldId="257"/>
        </pc:sldMkLst>
        <pc:spChg chg="mod">
          <ac:chgData name="Jason Leyendecker" userId="5a1c28fd-a8cb-4784-bd14-9f5f55f42c3d" providerId="ADAL" clId="{BA37A518-3379-4F1E-AF13-005700687E0C}" dt="2023-09-07T00:53:01.013" v="5394" actId="27636"/>
          <ac:spMkLst>
            <pc:docMk/>
            <pc:sldMk cId="3377186326" sldId="257"/>
            <ac:spMk id="8" creationId="{BCD947EC-D96B-51F8-E648-9986349E3AE5}"/>
          </ac:spMkLst>
        </pc:spChg>
      </pc:sldChg>
      <pc:sldChg chg="add">
        <pc:chgData name="Jason Leyendecker" userId="5a1c28fd-a8cb-4784-bd14-9f5f55f42c3d" providerId="ADAL" clId="{BA37A518-3379-4F1E-AF13-005700687E0C}" dt="2023-09-05T12:52:04.379" v="909"/>
        <pc:sldMkLst>
          <pc:docMk/>
          <pc:sldMk cId="0" sldId="265"/>
        </pc:sldMkLst>
      </pc:sldChg>
      <pc:sldChg chg="modNotesTx">
        <pc:chgData name="Jason Leyendecker" userId="5a1c28fd-a8cb-4784-bd14-9f5f55f42c3d" providerId="ADAL" clId="{BA37A518-3379-4F1E-AF13-005700687E0C}" dt="2023-09-04T13:07:54.888" v="614" actId="20577"/>
        <pc:sldMkLst>
          <pc:docMk/>
          <pc:sldMk cId="0" sldId="268"/>
        </pc:sldMkLst>
      </pc:sldChg>
      <pc:sldChg chg="modNotesTx">
        <pc:chgData name="Jason Leyendecker" userId="5a1c28fd-a8cb-4784-bd14-9f5f55f42c3d" providerId="ADAL" clId="{BA37A518-3379-4F1E-AF13-005700687E0C}" dt="2023-09-07T19:07:30.469" v="11463" actId="20577"/>
        <pc:sldMkLst>
          <pc:docMk/>
          <pc:sldMk cId="544039789" sldId="269"/>
        </pc:sldMkLst>
      </pc:sldChg>
      <pc:sldChg chg="modSp mod">
        <pc:chgData name="Jason Leyendecker" userId="5a1c28fd-a8cb-4784-bd14-9f5f55f42c3d" providerId="ADAL" clId="{BA37A518-3379-4F1E-AF13-005700687E0C}" dt="2023-09-07T19:21:08.049" v="11553" actId="12"/>
        <pc:sldMkLst>
          <pc:docMk/>
          <pc:sldMk cId="4104766537" sldId="270"/>
        </pc:sldMkLst>
        <pc:spChg chg="mod">
          <ac:chgData name="Jason Leyendecker" userId="5a1c28fd-a8cb-4784-bd14-9f5f55f42c3d" providerId="ADAL" clId="{BA37A518-3379-4F1E-AF13-005700687E0C}" dt="2023-09-07T19:21:08.049" v="11553" actId="12"/>
          <ac:spMkLst>
            <pc:docMk/>
            <pc:sldMk cId="4104766537" sldId="270"/>
            <ac:spMk id="3" creationId="{EC1BC85E-46DC-C8AE-40A4-A903B6C9DD26}"/>
          </ac:spMkLst>
        </pc:spChg>
      </pc:sldChg>
      <pc:sldChg chg="addSp delSp modSp mod">
        <pc:chgData name="Jason Leyendecker" userId="5a1c28fd-a8cb-4784-bd14-9f5f55f42c3d" providerId="ADAL" clId="{BA37A518-3379-4F1E-AF13-005700687E0C}" dt="2023-09-07T19:20:20.111" v="11539" actId="12"/>
        <pc:sldMkLst>
          <pc:docMk/>
          <pc:sldMk cId="112155828" sldId="273"/>
        </pc:sldMkLst>
        <pc:spChg chg="mod">
          <ac:chgData name="Jason Leyendecker" userId="5a1c28fd-a8cb-4784-bd14-9f5f55f42c3d" providerId="ADAL" clId="{BA37A518-3379-4F1E-AF13-005700687E0C}" dt="2023-09-07T19:20:20.111" v="11539" actId="12"/>
          <ac:spMkLst>
            <pc:docMk/>
            <pc:sldMk cId="112155828" sldId="273"/>
            <ac:spMk id="3" creationId="{F6F7B4CD-5720-4909-93E0-167B9EF4C182}"/>
          </ac:spMkLst>
        </pc:spChg>
        <pc:picChg chg="add del">
          <ac:chgData name="Jason Leyendecker" userId="5a1c28fd-a8cb-4784-bd14-9f5f55f42c3d" providerId="ADAL" clId="{BA37A518-3379-4F1E-AF13-005700687E0C}" dt="2023-09-05T12:51:54.596" v="908" actId="478"/>
          <ac:picMkLst>
            <pc:docMk/>
            <pc:sldMk cId="112155828" sldId="273"/>
            <ac:picMk id="4" creationId="{94E10B27-C55C-E5B4-48CA-3C4217829918}"/>
          </ac:picMkLst>
        </pc:picChg>
      </pc:sldChg>
      <pc:sldChg chg="addSp delSp modSp mod modClrScheme chgLayout">
        <pc:chgData name="Jason Leyendecker" userId="5a1c28fd-a8cb-4784-bd14-9f5f55f42c3d" providerId="ADAL" clId="{BA37A518-3379-4F1E-AF13-005700687E0C}" dt="2023-09-07T12:50:11.504" v="5713" actId="20577"/>
        <pc:sldMkLst>
          <pc:docMk/>
          <pc:sldMk cId="2391729270" sldId="274"/>
        </pc:sldMkLst>
        <pc:spChg chg="mod">
          <ac:chgData name="Jason Leyendecker" userId="5a1c28fd-a8cb-4784-bd14-9f5f55f42c3d" providerId="ADAL" clId="{BA37A518-3379-4F1E-AF13-005700687E0C}" dt="2023-09-07T12:50:11.504" v="5713" actId="20577"/>
          <ac:spMkLst>
            <pc:docMk/>
            <pc:sldMk cId="2391729270" sldId="274"/>
            <ac:spMk id="2" creationId="{064F90E3-0DCF-8172-0E15-B15F781729C6}"/>
          </ac:spMkLst>
        </pc:spChg>
        <pc:spChg chg="mod">
          <ac:chgData name="Jason Leyendecker" userId="5a1c28fd-a8cb-4784-bd14-9f5f55f42c3d" providerId="ADAL" clId="{BA37A518-3379-4F1E-AF13-005700687E0C}" dt="2023-09-05T13:17:32.288" v="1142" actId="21"/>
          <ac:spMkLst>
            <pc:docMk/>
            <pc:sldMk cId="2391729270" sldId="274"/>
            <ac:spMk id="3" creationId="{2DAD56A3-DB6F-48BD-4B0C-5B81B837554B}"/>
          </ac:spMkLst>
        </pc:spChg>
        <pc:spChg chg="add del mod">
          <ac:chgData name="Jason Leyendecker" userId="5a1c28fd-a8cb-4784-bd14-9f5f55f42c3d" providerId="ADAL" clId="{BA37A518-3379-4F1E-AF13-005700687E0C}" dt="2023-09-05T13:17:19.908" v="1138" actId="26606"/>
          <ac:spMkLst>
            <pc:docMk/>
            <pc:sldMk cId="2391729270" sldId="274"/>
            <ac:spMk id="8" creationId="{2850957E-FB0C-6E08-A896-C32CE3C4D1C2}"/>
          </ac:spMkLst>
        </pc:spChg>
        <pc:spChg chg="add del mod">
          <ac:chgData name="Jason Leyendecker" userId="5a1c28fd-a8cb-4784-bd14-9f5f55f42c3d" providerId="ADAL" clId="{BA37A518-3379-4F1E-AF13-005700687E0C}" dt="2023-09-05T13:17:26.042" v="1140" actId="26606"/>
          <ac:spMkLst>
            <pc:docMk/>
            <pc:sldMk cId="2391729270" sldId="274"/>
            <ac:spMk id="10" creationId="{167CE1E5-486C-4E9A-0575-4097F58FC8D6}"/>
          </ac:spMkLst>
        </pc:spChg>
        <pc:spChg chg="add mod">
          <ac:chgData name="Jason Leyendecker" userId="5a1c28fd-a8cb-4784-bd14-9f5f55f42c3d" providerId="ADAL" clId="{BA37A518-3379-4F1E-AF13-005700687E0C}" dt="2023-09-05T13:19:10.432" v="1189" actId="20577"/>
          <ac:spMkLst>
            <pc:docMk/>
            <pc:sldMk cId="2391729270" sldId="274"/>
            <ac:spMk id="12" creationId="{2850957E-FB0C-6E08-A896-C32CE3C4D1C2}"/>
          </ac:spMkLst>
        </pc:spChg>
      </pc:sldChg>
      <pc:sldChg chg="modSp mod">
        <pc:chgData name="Jason Leyendecker" userId="5a1c28fd-a8cb-4784-bd14-9f5f55f42c3d" providerId="ADAL" clId="{BA37A518-3379-4F1E-AF13-005700687E0C}" dt="2023-09-08T01:38:51.113" v="11613" actId="20577"/>
        <pc:sldMkLst>
          <pc:docMk/>
          <pc:sldMk cId="710829252" sldId="275"/>
        </pc:sldMkLst>
        <pc:spChg chg="mod">
          <ac:chgData name="Jason Leyendecker" userId="5a1c28fd-a8cb-4784-bd14-9f5f55f42c3d" providerId="ADAL" clId="{BA37A518-3379-4F1E-AF13-005700687E0C}" dt="2023-09-08T01:38:51.113" v="11613" actId="20577"/>
          <ac:spMkLst>
            <pc:docMk/>
            <pc:sldMk cId="710829252" sldId="275"/>
            <ac:spMk id="3" creationId="{A769A752-A4DD-A831-C0FE-AAB9015C60C3}"/>
          </ac:spMkLst>
        </pc:spChg>
      </pc:sldChg>
      <pc:sldChg chg="modSp mod">
        <pc:chgData name="Jason Leyendecker" userId="5a1c28fd-a8cb-4784-bd14-9f5f55f42c3d" providerId="ADAL" clId="{BA37A518-3379-4F1E-AF13-005700687E0C}" dt="2023-09-07T19:20:54.499" v="11552" actId="15"/>
        <pc:sldMkLst>
          <pc:docMk/>
          <pc:sldMk cId="3290388163" sldId="276"/>
        </pc:sldMkLst>
        <pc:spChg chg="mod">
          <ac:chgData name="Jason Leyendecker" userId="5a1c28fd-a8cb-4784-bd14-9f5f55f42c3d" providerId="ADAL" clId="{BA37A518-3379-4F1E-AF13-005700687E0C}" dt="2023-09-07T19:20:54.499" v="11552" actId="15"/>
          <ac:spMkLst>
            <pc:docMk/>
            <pc:sldMk cId="3290388163" sldId="276"/>
            <ac:spMk id="3" creationId="{C3F1CDF0-C3EC-265F-B0C0-ED8DE0F9606D}"/>
          </ac:spMkLst>
        </pc:spChg>
      </pc:sldChg>
      <pc:sldChg chg="modSp mod">
        <pc:chgData name="Jason Leyendecker" userId="5a1c28fd-a8cb-4784-bd14-9f5f55f42c3d" providerId="ADAL" clId="{BA37A518-3379-4F1E-AF13-005700687E0C}" dt="2023-09-08T01:40:53.615" v="11620" actId="20577"/>
        <pc:sldMkLst>
          <pc:docMk/>
          <pc:sldMk cId="3410919659" sldId="277"/>
        </pc:sldMkLst>
        <pc:spChg chg="mod">
          <ac:chgData name="Jason Leyendecker" userId="5a1c28fd-a8cb-4784-bd14-9f5f55f42c3d" providerId="ADAL" clId="{BA37A518-3379-4F1E-AF13-005700687E0C}" dt="2023-09-08T01:40:53.615" v="11620" actId="20577"/>
          <ac:spMkLst>
            <pc:docMk/>
            <pc:sldMk cId="3410919659" sldId="277"/>
            <ac:spMk id="3" creationId="{9E7CEC82-32C4-A3D1-D3C7-8919F16E037B}"/>
          </ac:spMkLst>
        </pc:spChg>
      </pc:sldChg>
      <pc:sldChg chg="modNotesTx">
        <pc:chgData name="Jason Leyendecker" userId="5a1c28fd-a8cb-4784-bd14-9f5f55f42c3d" providerId="ADAL" clId="{BA37A518-3379-4F1E-AF13-005700687E0C}" dt="2023-09-07T02:58:46.603" v="5396" actId="20577"/>
        <pc:sldMkLst>
          <pc:docMk/>
          <pc:sldMk cId="4044672659" sldId="280"/>
        </pc:sldMkLst>
      </pc:sldChg>
      <pc:sldChg chg="modSp new mod modNotesTx">
        <pc:chgData name="Jason Leyendecker" userId="5a1c28fd-a8cb-4784-bd14-9f5f55f42c3d" providerId="ADAL" clId="{BA37A518-3379-4F1E-AF13-005700687E0C}" dt="2023-09-04T12:51:59.064" v="476"/>
        <pc:sldMkLst>
          <pc:docMk/>
          <pc:sldMk cId="3966139533" sldId="282"/>
        </pc:sldMkLst>
        <pc:spChg chg="mod">
          <ac:chgData name="Jason Leyendecker" userId="5a1c28fd-a8cb-4784-bd14-9f5f55f42c3d" providerId="ADAL" clId="{BA37A518-3379-4F1E-AF13-005700687E0C}" dt="2023-09-04T12:51:02.851" v="475" actId="255"/>
          <ac:spMkLst>
            <pc:docMk/>
            <pc:sldMk cId="3966139533" sldId="282"/>
            <ac:spMk id="2" creationId="{C56522BD-4897-5AF7-43C0-82A93141A624}"/>
          </ac:spMkLst>
        </pc:spChg>
        <pc:spChg chg="mod">
          <ac:chgData name="Jason Leyendecker" userId="5a1c28fd-a8cb-4784-bd14-9f5f55f42c3d" providerId="ADAL" clId="{BA37A518-3379-4F1E-AF13-005700687E0C}" dt="2023-09-04T12:48:39.692" v="306" actId="20577"/>
          <ac:spMkLst>
            <pc:docMk/>
            <pc:sldMk cId="3966139533" sldId="282"/>
            <ac:spMk id="3" creationId="{E1129797-4905-3EC6-54F8-F39D00C4CA20}"/>
          </ac:spMkLst>
        </pc:spChg>
        <pc:spChg chg="mod">
          <ac:chgData name="Jason Leyendecker" userId="5a1c28fd-a8cb-4784-bd14-9f5f55f42c3d" providerId="ADAL" clId="{BA37A518-3379-4F1E-AF13-005700687E0C}" dt="2023-09-04T12:48:50.521" v="323" actId="20577"/>
          <ac:spMkLst>
            <pc:docMk/>
            <pc:sldMk cId="3966139533" sldId="282"/>
            <ac:spMk id="4" creationId="{8B493660-BE49-E57D-313F-EE89C6917265}"/>
          </ac:spMkLst>
        </pc:spChg>
        <pc:spChg chg="mod">
          <ac:chgData name="Jason Leyendecker" userId="5a1c28fd-a8cb-4784-bd14-9f5f55f42c3d" providerId="ADAL" clId="{BA37A518-3379-4F1E-AF13-005700687E0C}" dt="2023-09-04T12:49:06.638" v="360" actId="20577"/>
          <ac:spMkLst>
            <pc:docMk/>
            <pc:sldMk cId="3966139533" sldId="282"/>
            <ac:spMk id="5" creationId="{1B34E759-CF25-344F-057A-28039C8FC0E0}"/>
          </ac:spMkLst>
        </pc:spChg>
        <pc:spChg chg="mod">
          <ac:chgData name="Jason Leyendecker" userId="5a1c28fd-a8cb-4784-bd14-9f5f55f42c3d" providerId="ADAL" clId="{BA37A518-3379-4F1E-AF13-005700687E0C}" dt="2023-09-04T12:49:24.347" v="389" actId="20577"/>
          <ac:spMkLst>
            <pc:docMk/>
            <pc:sldMk cId="3966139533" sldId="282"/>
            <ac:spMk id="6" creationId="{24772478-5CD6-8678-0E96-27723AE5264A}"/>
          </ac:spMkLst>
        </pc:spChg>
        <pc:spChg chg="mod">
          <ac:chgData name="Jason Leyendecker" userId="5a1c28fd-a8cb-4784-bd14-9f5f55f42c3d" providerId="ADAL" clId="{BA37A518-3379-4F1E-AF13-005700687E0C}" dt="2023-09-04T12:50:45.711" v="474" actId="20577"/>
          <ac:spMkLst>
            <pc:docMk/>
            <pc:sldMk cId="3966139533" sldId="282"/>
            <ac:spMk id="7" creationId="{849B3B5A-D47C-A60B-9823-36906652E92D}"/>
          </ac:spMkLst>
        </pc:spChg>
        <pc:spChg chg="mod">
          <ac:chgData name="Jason Leyendecker" userId="5a1c28fd-a8cb-4784-bd14-9f5f55f42c3d" providerId="ADAL" clId="{BA37A518-3379-4F1E-AF13-005700687E0C}" dt="2023-09-04T12:49:57.847" v="422" actId="20577"/>
          <ac:spMkLst>
            <pc:docMk/>
            <pc:sldMk cId="3966139533" sldId="282"/>
            <ac:spMk id="8" creationId="{F83F16AB-6AA4-BDC4-27D8-FB040387B345}"/>
          </ac:spMkLst>
        </pc:spChg>
      </pc:sldChg>
      <pc:sldChg chg="addSp modSp new mod modClrScheme chgLayout">
        <pc:chgData name="Jason Leyendecker" userId="5a1c28fd-a8cb-4784-bd14-9f5f55f42c3d" providerId="ADAL" clId="{BA37A518-3379-4F1E-AF13-005700687E0C}" dt="2023-09-07T18:48:13.570" v="11123" actId="20577"/>
        <pc:sldMkLst>
          <pc:docMk/>
          <pc:sldMk cId="2894887737" sldId="283"/>
        </pc:sldMkLst>
        <pc:spChg chg="mod ord">
          <ac:chgData name="Jason Leyendecker" userId="5a1c28fd-a8cb-4784-bd14-9f5f55f42c3d" providerId="ADAL" clId="{BA37A518-3379-4F1E-AF13-005700687E0C}" dt="2023-09-07T18:47:46.827" v="11117" actId="20577"/>
          <ac:spMkLst>
            <pc:docMk/>
            <pc:sldMk cId="2894887737" sldId="283"/>
            <ac:spMk id="2" creationId="{397151DE-F4D4-C545-A8E1-B6A255EF8F0A}"/>
          </ac:spMkLst>
        </pc:spChg>
        <pc:spChg chg="mod ord">
          <ac:chgData name="Jason Leyendecker" userId="5a1c28fd-a8cb-4784-bd14-9f5f55f42c3d" providerId="ADAL" clId="{BA37A518-3379-4F1E-AF13-005700687E0C}" dt="2023-09-05T13:13:41.176" v="979" actId="700"/>
          <ac:spMkLst>
            <pc:docMk/>
            <pc:sldMk cId="2894887737" sldId="283"/>
            <ac:spMk id="3" creationId="{A39F56F8-7E8C-DDB8-98CA-76C9F1BC3F80}"/>
          </ac:spMkLst>
        </pc:spChg>
        <pc:spChg chg="mod ord">
          <ac:chgData name="Jason Leyendecker" userId="5a1c28fd-a8cb-4784-bd14-9f5f55f42c3d" providerId="ADAL" clId="{BA37A518-3379-4F1E-AF13-005700687E0C}" dt="2023-09-05T13:13:41.176" v="979" actId="700"/>
          <ac:spMkLst>
            <pc:docMk/>
            <pc:sldMk cId="2894887737" sldId="283"/>
            <ac:spMk id="4" creationId="{6AD86C61-C00C-163A-3C3B-37DBA379DB61}"/>
          </ac:spMkLst>
        </pc:spChg>
        <pc:spChg chg="mod ord">
          <ac:chgData name="Jason Leyendecker" userId="5a1c28fd-a8cb-4784-bd14-9f5f55f42c3d" providerId="ADAL" clId="{BA37A518-3379-4F1E-AF13-005700687E0C}" dt="2023-09-05T13:13:41.176" v="979" actId="700"/>
          <ac:spMkLst>
            <pc:docMk/>
            <pc:sldMk cId="2894887737" sldId="283"/>
            <ac:spMk id="5" creationId="{416B6BAC-D03A-C137-B985-6505FF754E8C}"/>
          </ac:spMkLst>
        </pc:spChg>
        <pc:spChg chg="mod ord">
          <ac:chgData name="Jason Leyendecker" userId="5a1c28fd-a8cb-4784-bd14-9f5f55f42c3d" providerId="ADAL" clId="{BA37A518-3379-4F1E-AF13-005700687E0C}" dt="2023-09-07T18:48:13.570" v="11123" actId="20577"/>
          <ac:spMkLst>
            <pc:docMk/>
            <pc:sldMk cId="2894887737" sldId="283"/>
            <ac:spMk id="6" creationId="{629FA45E-3AA5-C775-D922-E88F64A06FA9}"/>
          </ac:spMkLst>
        </pc:spChg>
        <pc:spChg chg="add mod ord">
          <ac:chgData name="Jason Leyendecker" userId="5a1c28fd-a8cb-4784-bd14-9f5f55f42c3d" providerId="ADAL" clId="{BA37A518-3379-4F1E-AF13-005700687E0C}" dt="2023-09-05T16:34:55.430" v="1199" actId="20577"/>
          <ac:spMkLst>
            <pc:docMk/>
            <pc:sldMk cId="2894887737" sldId="283"/>
            <ac:spMk id="7" creationId="{4449E4E9-D4D7-9239-CC9E-1E1732F48428}"/>
          </ac:spMkLst>
        </pc:spChg>
      </pc:sldChg>
      <pc:sldChg chg="add">
        <pc:chgData name="Jason Leyendecker" userId="5a1c28fd-a8cb-4784-bd14-9f5f55f42c3d" providerId="ADAL" clId="{BA37A518-3379-4F1E-AF13-005700687E0C}" dt="2023-09-05T12:52:21.461" v="910"/>
        <pc:sldMkLst>
          <pc:docMk/>
          <pc:sldMk cId="0" sldId="290"/>
        </pc:sldMkLst>
      </pc:sldChg>
      <pc:sldChg chg="add">
        <pc:chgData name="Jason Leyendecker" userId="5a1c28fd-a8cb-4784-bd14-9f5f55f42c3d" providerId="ADAL" clId="{BA37A518-3379-4F1E-AF13-005700687E0C}" dt="2023-09-05T12:58:16.532" v="933"/>
        <pc:sldMkLst>
          <pc:docMk/>
          <pc:sldMk cId="0" sldId="291"/>
        </pc:sldMkLst>
      </pc:sldChg>
      <pc:sldChg chg="add">
        <pc:chgData name="Jason Leyendecker" userId="5a1c28fd-a8cb-4784-bd14-9f5f55f42c3d" providerId="ADAL" clId="{BA37A518-3379-4F1E-AF13-005700687E0C}" dt="2023-09-05T12:58:28.575" v="934"/>
        <pc:sldMkLst>
          <pc:docMk/>
          <pc:sldMk cId="0" sldId="292"/>
        </pc:sldMkLst>
      </pc:sldChg>
      <pc:sldChg chg="delSp add setBg delDesignElem">
        <pc:chgData name="Jason Leyendecker" userId="5a1c28fd-a8cb-4784-bd14-9f5f55f42c3d" providerId="ADAL" clId="{BA37A518-3379-4F1E-AF13-005700687E0C}" dt="2023-09-05T13:02:45.030" v="936"/>
        <pc:sldMkLst>
          <pc:docMk/>
          <pc:sldMk cId="1464468368" sldId="302"/>
        </pc:sldMkLst>
        <pc:spChg chg="del">
          <ac:chgData name="Jason Leyendecker" userId="5a1c28fd-a8cb-4784-bd14-9f5f55f42c3d" providerId="ADAL" clId="{BA37A518-3379-4F1E-AF13-005700687E0C}" dt="2023-09-05T13:02:45.030" v="936"/>
          <ac:spMkLst>
            <pc:docMk/>
            <pc:sldMk cId="1464468368" sldId="302"/>
            <ac:spMk id="16" creationId="{42A4FC2C-047E-45A5-965D-8E1E3BF09BC6}"/>
          </ac:spMkLst>
        </pc:spChg>
      </pc:sldChg>
      <pc:sldChg chg="add">
        <pc:chgData name="Jason Leyendecker" userId="5a1c28fd-a8cb-4784-bd14-9f5f55f42c3d" providerId="ADAL" clId="{BA37A518-3379-4F1E-AF13-005700687E0C}" dt="2023-09-05T13:02:53.314" v="937"/>
        <pc:sldMkLst>
          <pc:docMk/>
          <pc:sldMk cId="243404386" sldId="306"/>
        </pc:sldMkLst>
      </pc:sldChg>
      <pc:sldChg chg="add">
        <pc:chgData name="Jason Leyendecker" userId="5a1c28fd-a8cb-4784-bd14-9f5f55f42c3d" providerId="ADAL" clId="{BA37A518-3379-4F1E-AF13-005700687E0C}" dt="2023-09-05T13:03:03.780" v="938"/>
        <pc:sldMkLst>
          <pc:docMk/>
          <pc:sldMk cId="263941045" sldId="307"/>
        </pc:sldMkLst>
      </pc:sldChg>
      <pc:sldChg chg="modSp new mod">
        <pc:chgData name="Jason Leyendecker" userId="5a1c28fd-a8cb-4784-bd14-9f5f55f42c3d" providerId="ADAL" clId="{BA37A518-3379-4F1E-AF13-005700687E0C}" dt="2023-09-05T13:09:19.216" v="968" actId="207"/>
        <pc:sldMkLst>
          <pc:docMk/>
          <pc:sldMk cId="226016745" sldId="308"/>
        </pc:sldMkLst>
        <pc:spChg chg="mod">
          <ac:chgData name="Jason Leyendecker" userId="5a1c28fd-a8cb-4784-bd14-9f5f55f42c3d" providerId="ADAL" clId="{BA37A518-3379-4F1E-AF13-005700687E0C}" dt="2023-09-05T13:08:03.227" v="953" actId="20577"/>
          <ac:spMkLst>
            <pc:docMk/>
            <pc:sldMk cId="226016745" sldId="308"/>
            <ac:spMk id="2" creationId="{82072CCE-5C0E-C63D-8419-21F0EDA267F8}"/>
          </ac:spMkLst>
        </pc:spChg>
        <pc:spChg chg="mod">
          <ac:chgData name="Jason Leyendecker" userId="5a1c28fd-a8cb-4784-bd14-9f5f55f42c3d" providerId="ADAL" clId="{BA37A518-3379-4F1E-AF13-005700687E0C}" dt="2023-09-05T13:09:19.216" v="968" actId="207"/>
          <ac:spMkLst>
            <pc:docMk/>
            <pc:sldMk cId="226016745" sldId="308"/>
            <ac:spMk id="3" creationId="{496CCB9F-79B3-0259-A488-6AE1D1FF8FDC}"/>
          </ac:spMkLst>
        </pc:spChg>
      </pc:sldChg>
      <pc:sldChg chg="modSp new mod modNotesTx">
        <pc:chgData name="Jason Leyendecker" userId="5a1c28fd-a8cb-4784-bd14-9f5f55f42c3d" providerId="ADAL" clId="{BA37A518-3379-4F1E-AF13-005700687E0C}" dt="2023-09-08T01:56:48.781" v="11706" actId="20577"/>
        <pc:sldMkLst>
          <pc:docMk/>
          <pc:sldMk cId="1531283063" sldId="309"/>
        </pc:sldMkLst>
        <pc:spChg chg="mod">
          <ac:chgData name="Jason Leyendecker" userId="5a1c28fd-a8cb-4784-bd14-9f5f55f42c3d" providerId="ADAL" clId="{BA37A518-3379-4F1E-AF13-005700687E0C}" dt="2023-09-08T01:55:25.601" v="11658" actId="20577"/>
          <ac:spMkLst>
            <pc:docMk/>
            <pc:sldMk cId="1531283063" sldId="309"/>
            <ac:spMk id="2" creationId="{8BA2DB7C-231D-E41B-03F4-CA6418B15410}"/>
          </ac:spMkLst>
        </pc:spChg>
        <pc:spChg chg="mod">
          <ac:chgData name="Jason Leyendecker" userId="5a1c28fd-a8cb-4784-bd14-9f5f55f42c3d" providerId="ADAL" clId="{BA37A518-3379-4F1E-AF13-005700687E0C}" dt="2023-09-08T01:56:48.781" v="11706" actId="20577"/>
          <ac:spMkLst>
            <pc:docMk/>
            <pc:sldMk cId="1531283063" sldId="309"/>
            <ac:spMk id="3" creationId="{A702E96D-5DE1-DFDE-C486-834106423A97}"/>
          </ac:spMkLst>
        </pc:spChg>
      </pc:sldChg>
      <pc:sldChg chg="addSp delSp modSp new mod ord">
        <pc:chgData name="Jason Leyendecker" userId="5a1c28fd-a8cb-4784-bd14-9f5f55f42c3d" providerId="ADAL" clId="{BA37A518-3379-4F1E-AF13-005700687E0C}" dt="2023-09-08T01:56:03.625" v="11659" actId="20577"/>
        <pc:sldMkLst>
          <pc:docMk/>
          <pc:sldMk cId="647595744" sldId="310"/>
        </pc:sldMkLst>
        <pc:spChg chg="mod">
          <ac:chgData name="Jason Leyendecker" userId="5a1c28fd-a8cb-4784-bd14-9f5f55f42c3d" providerId="ADAL" clId="{BA37A518-3379-4F1E-AF13-005700687E0C}" dt="2023-09-08T01:56:03.625" v="11659" actId="20577"/>
          <ac:spMkLst>
            <pc:docMk/>
            <pc:sldMk cId="647595744" sldId="310"/>
            <ac:spMk id="2" creationId="{DEE2CA64-6CAA-4148-443A-01A73FBC42E4}"/>
          </ac:spMkLst>
        </pc:spChg>
        <pc:spChg chg="del">
          <ac:chgData name="Jason Leyendecker" userId="5a1c28fd-a8cb-4784-bd14-9f5f55f42c3d" providerId="ADAL" clId="{BA37A518-3379-4F1E-AF13-005700687E0C}" dt="2023-09-06T13:26:07.744" v="1753" actId="478"/>
          <ac:spMkLst>
            <pc:docMk/>
            <pc:sldMk cId="647595744" sldId="310"/>
            <ac:spMk id="3" creationId="{7F12C7AC-5F01-56C1-2400-60CD0DA9DFF0}"/>
          </ac:spMkLst>
        </pc:spChg>
        <pc:picChg chg="add mod">
          <ac:chgData name="Jason Leyendecker" userId="5a1c28fd-a8cb-4784-bd14-9f5f55f42c3d" providerId="ADAL" clId="{BA37A518-3379-4F1E-AF13-005700687E0C}" dt="2023-09-06T13:26:17.672" v="1755" actId="14100"/>
          <ac:picMkLst>
            <pc:docMk/>
            <pc:sldMk cId="647595744" sldId="310"/>
            <ac:picMk id="5" creationId="{7F1DEDAE-E404-D7F8-6FE0-1F623078EFE6}"/>
          </ac:picMkLst>
        </pc:picChg>
      </pc:sldChg>
      <pc:sldChg chg="new del">
        <pc:chgData name="Jason Leyendecker" userId="5a1c28fd-a8cb-4784-bd14-9f5f55f42c3d" providerId="ADAL" clId="{BA37A518-3379-4F1E-AF13-005700687E0C}" dt="2023-09-06T13:24:39.899" v="1735" actId="2696"/>
        <pc:sldMkLst>
          <pc:docMk/>
          <pc:sldMk cId="2946603253" sldId="310"/>
        </pc:sldMkLst>
      </pc:sldChg>
      <pc:sldChg chg="modSp new mod">
        <pc:chgData name="Jason Leyendecker" userId="5a1c28fd-a8cb-4784-bd14-9f5f55f42c3d" providerId="ADAL" clId="{BA37A518-3379-4F1E-AF13-005700687E0C}" dt="2023-09-07T00:35:33.796" v="3853" actId="20577"/>
        <pc:sldMkLst>
          <pc:docMk/>
          <pc:sldMk cId="1181903499" sldId="311"/>
        </pc:sldMkLst>
        <pc:spChg chg="mod">
          <ac:chgData name="Jason Leyendecker" userId="5a1c28fd-a8cb-4784-bd14-9f5f55f42c3d" providerId="ADAL" clId="{BA37A518-3379-4F1E-AF13-005700687E0C}" dt="2023-09-07T00:35:06.069" v="3833" actId="20577"/>
          <ac:spMkLst>
            <pc:docMk/>
            <pc:sldMk cId="1181903499" sldId="311"/>
            <ac:spMk id="2" creationId="{41AB7F8C-586D-58CD-85B8-5C0B845659FC}"/>
          </ac:spMkLst>
        </pc:spChg>
        <pc:spChg chg="mod">
          <ac:chgData name="Jason Leyendecker" userId="5a1c28fd-a8cb-4784-bd14-9f5f55f42c3d" providerId="ADAL" clId="{BA37A518-3379-4F1E-AF13-005700687E0C}" dt="2023-09-07T00:35:33.796" v="3853" actId="20577"/>
          <ac:spMkLst>
            <pc:docMk/>
            <pc:sldMk cId="1181903499" sldId="311"/>
            <ac:spMk id="3" creationId="{71368A72-8F20-2F44-D31D-72CACEFD5A25}"/>
          </ac:spMkLst>
        </pc:spChg>
      </pc:sldChg>
      <pc:sldChg chg="modSp new mod">
        <pc:chgData name="Jason Leyendecker" userId="5a1c28fd-a8cb-4784-bd14-9f5f55f42c3d" providerId="ADAL" clId="{BA37A518-3379-4F1E-AF13-005700687E0C}" dt="2023-09-07T00:34:47.844" v="3824" actId="20577"/>
        <pc:sldMkLst>
          <pc:docMk/>
          <pc:sldMk cId="2854093" sldId="312"/>
        </pc:sldMkLst>
        <pc:spChg chg="mod">
          <ac:chgData name="Jason Leyendecker" userId="5a1c28fd-a8cb-4784-bd14-9f5f55f42c3d" providerId="ADAL" clId="{BA37A518-3379-4F1E-AF13-005700687E0C}" dt="2023-09-07T00:34:47.844" v="3824" actId="20577"/>
          <ac:spMkLst>
            <pc:docMk/>
            <pc:sldMk cId="2854093" sldId="312"/>
            <ac:spMk id="2" creationId="{4A7F62EA-908F-F101-1F95-219207F82C42}"/>
          </ac:spMkLst>
        </pc:spChg>
        <pc:spChg chg="mod">
          <ac:chgData name="Jason Leyendecker" userId="5a1c28fd-a8cb-4784-bd14-9f5f55f42c3d" providerId="ADAL" clId="{BA37A518-3379-4F1E-AF13-005700687E0C}" dt="2023-09-07T00:29:02.149" v="3250" actId="20577"/>
          <ac:spMkLst>
            <pc:docMk/>
            <pc:sldMk cId="2854093" sldId="312"/>
            <ac:spMk id="3" creationId="{C96326D2-16FA-A3A0-7279-55458FE3D272}"/>
          </ac:spMkLst>
        </pc:spChg>
      </pc:sldChg>
      <pc:sldChg chg="modSp new mod">
        <pc:chgData name="Jason Leyendecker" userId="5a1c28fd-a8cb-4784-bd14-9f5f55f42c3d" providerId="ADAL" clId="{BA37A518-3379-4F1E-AF13-005700687E0C}" dt="2023-09-08T02:13:45.734" v="11716" actId="20577"/>
        <pc:sldMkLst>
          <pc:docMk/>
          <pc:sldMk cId="860091909" sldId="313"/>
        </pc:sldMkLst>
        <pc:spChg chg="mod">
          <ac:chgData name="Jason Leyendecker" userId="5a1c28fd-a8cb-4784-bd14-9f5f55f42c3d" providerId="ADAL" clId="{BA37A518-3379-4F1E-AF13-005700687E0C}" dt="2023-09-07T00:37:04.746" v="3880" actId="20577"/>
          <ac:spMkLst>
            <pc:docMk/>
            <pc:sldMk cId="860091909" sldId="313"/>
            <ac:spMk id="2" creationId="{AB282D5D-715A-74A8-3BED-3E38AD40E881}"/>
          </ac:spMkLst>
        </pc:spChg>
        <pc:spChg chg="mod">
          <ac:chgData name="Jason Leyendecker" userId="5a1c28fd-a8cb-4784-bd14-9f5f55f42c3d" providerId="ADAL" clId="{BA37A518-3379-4F1E-AF13-005700687E0C}" dt="2023-09-08T02:13:45.734" v="11716" actId="20577"/>
          <ac:spMkLst>
            <pc:docMk/>
            <pc:sldMk cId="860091909" sldId="313"/>
            <ac:spMk id="3" creationId="{3D4CFA14-5948-AAD4-3BED-185A8038E9C5}"/>
          </ac:spMkLst>
        </pc:spChg>
      </pc:sldChg>
      <pc:sldChg chg="modSp new mod">
        <pc:chgData name="Jason Leyendecker" userId="5a1c28fd-a8cb-4784-bd14-9f5f55f42c3d" providerId="ADAL" clId="{BA37A518-3379-4F1E-AF13-005700687E0C}" dt="2023-09-07T00:39:26.909" v="4321" actId="20577"/>
        <pc:sldMkLst>
          <pc:docMk/>
          <pc:sldMk cId="3725688624" sldId="314"/>
        </pc:sldMkLst>
        <pc:spChg chg="mod">
          <ac:chgData name="Jason Leyendecker" userId="5a1c28fd-a8cb-4784-bd14-9f5f55f42c3d" providerId="ADAL" clId="{BA37A518-3379-4F1E-AF13-005700687E0C}" dt="2023-09-07T00:36:59.660" v="3878" actId="20577"/>
          <ac:spMkLst>
            <pc:docMk/>
            <pc:sldMk cId="3725688624" sldId="314"/>
            <ac:spMk id="2" creationId="{40DE45EF-BAC1-E938-E09A-E63CE748231F}"/>
          </ac:spMkLst>
        </pc:spChg>
        <pc:spChg chg="mod">
          <ac:chgData name="Jason Leyendecker" userId="5a1c28fd-a8cb-4784-bd14-9f5f55f42c3d" providerId="ADAL" clId="{BA37A518-3379-4F1E-AF13-005700687E0C}" dt="2023-09-07T00:39:26.909" v="4321" actId="20577"/>
          <ac:spMkLst>
            <pc:docMk/>
            <pc:sldMk cId="3725688624" sldId="314"/>
            <ac:spMk id="3" creationId="{FC279909-AB1A-3D0F-1994-CC7DF5F8039D}"/>
          </ac:spMkLst>
        </pc:spChg>
      </pc:sldChg>
      <pc:sldChg chg="modSp new mod">
        <pc:chgData name="Jason Leyendecker" userId="5a1c28fd-a8cb-4784-bd14-9f5f55f42c3d" providerId="ADAL" clId="{BA37A518-3379-4F1E-AF13-005700687E0C}" dt="2023-09-07T00:44:59.159" v="4769" actId="20577"/>
        <pc:sldMkLst>
          <pc:docMk/>
          <pc:sldMk cId="3984387703" sldId="315"/>
        </pc:sldMkLst>
        <pc:spChg chg="mod">
          <ac:chgData name="Jason Leyendecker" userId="5a1c28fd-a8cb-4784-bd14-9f5f55f42c3d" providerId="ADAL" clId="{BA37A518-3379-4F1E-AF13-005700687E0C}" dt="2023-09-07T00:43:44.668" v="4681" actId="20577"/>
          <ac:spMkLst>
            <pc:docMk/>
            <pc:sldMk cId="3984387703" sldId="315"/>
            <ac:spMk id="2" creationId="{BD8BE89E-7BC7-9994-8670-E4B3B26B4E06}"/>
          </ac:spMkLst>
        </pc:spChg>
        <pc:spChg chg="mod">
          <ac:chgData name="Jason Leyendecker" userId="5a1c28fd-a8cb-4784-bd14-9f5f55f42c3d" providerId="ADAL" clId="{BA37A518-3379-4F1E-AF13-005700687E0C}" dt="2023-09-07T00:44:59.159" v="4769" actId="20577"/>
          <ac:spMkLst>
            <pc:docMk/>
            <pc:sldMk cId="3984387703" sldId="315"/>
            <ac:spMk id="3" creationId="{A24E482B-5971-059F-A397-2D3C9A9288A0}"/>
          </ac:spMkLst>
        </pc:spChg>
      </pc:sldChg>
      <pc:sldChg chg="modSp new mod">
        <pc:chgData name="Jason Leyendecker" userId="5a1c28fd-a8cb-4784-bd14-9f5f55f42c3d" providerId="ADAL" clId="{BA37A518-3379-4F1E-AF13-005700687E0C}" dt="2023-09-07T00:49:10.557" v="5386" actId="20577"/>
        <pc:sldMkLst>
          <pc:docMk/>
          <pc:sldMk cId="2778865334" sldId="316"/>
        </pc:sldMkLst>
        <pc:spChg chg="mod">
          <ac:chgData name="Jason Leyendecker" userId="5a1c28fd-a8cb-4784-bd14-9f5f55f42c3d" providerId="ADAL" clId="{BA37A518-3379-4F1E-AF13-005700687E0C}" dt="2023-09-07T00:45:27.517" v="4786" actId="20577"/>
          <ac:spMkLst>
            <pc:docMk/>
            <pc:sldMk cId="2778865334" sldId="316"/>
            <ac:spMk id="2" creationId="{5612EE66-B888-73EB-CF6F-DB8197494610}"/>
          </ac:spMkLst>
        </pc:spChg>
        <pc:spChg chg="mod">
          <ac:chgData name="Jason Leyendecker" userId="5a1c28fd-a8cb-4784-bd14-9f5f55f42c3d" providerId="ADAL" clId="{BA37A518-3379-4F1E-AF13-005700687E0C}" dt="2023-09-07T00:49:10.557" v="5386" actId="20577"/>
          <ac:spMkLst>
            <pc:docMk/>
            <pc:sldMk cId="2778865334" sldId="316"/>
            <ac:spMk id="3" creationId="{9FB3007A-FC12-6FFA-48C1-FD14C45D4E0C}"/>
          </ac:spMkLst>
        </pc:spChg>
      </pc:sldChg>
      <pc:sldChg chg="modSp new mod ord">
        <pc:chgData name="Jason Leyendecker" userId="5a1c28fd-a8cb-4784-bd14-9f5f55f42c3d" providerId="ADAL" clId="{BA37A518-3379-4F1E-AF13-005700687E0C}" dt="2023-09-07T12:48:56.620" v="5701" actId="20577"/>
        <pc:sldMkLst>
          <pc:docMk/>
          <pc:sldMk cId="175037126" sldId="317"/>
        </pc:sldMkLst>
        <pc:spChg chg="mod">
          <ac:chgData name="Jason Leyendecker" userId="5a1c28fd-a8cb-4784-bd14-9f5f55f42c3d" providerId="ADAL" clId="{BA37A518-3379-4F1E-AF13-005700687E0C}" dt="2023-09-07T12:29:18.310" v="5415" actId="20577"/>
          <ac:spMkLst>
            <pc:docMk/>
            <pc:sldMk cId="175037126" sldId="317"/>
            <ac:spMk id="2" creationId="{88C53FF1-5068-1B60-4660-B31A02D37E0F}"/>
          </ac:spMkLst>
        </pc:spChg>
        <pc:spChg chg="mod">
          <ac:chgData name="Jason Leyendecker" userId="5a1c28fd-a8cb-4784-bd14-9f5f55f42c3d" providerId="ADAL" clId="{BA37A518-3379-4F1E-AF13-005700687E0C}" dt="2023-09-07T12:48:56.620" v="5701" actId="20577"/>
          <ac:spMkLst>
            <pc:docMk/>
            <pc:sldMk cId="175037126" sldId="317"/>
            <ac:spMk id="3" creationId="{B9C07594-AD7B-62B2-7D08-9BB1B5768E18}"/>
          </ac:spMkLst>
        </pc:spChg>
      </pc:sldChg>
      <pc:sldChg chg="new del">
        <pc:chgData name="Jason Leyendecker" userId="5a1c28fd-a8cb-4784-bd14-9f5f55f42c3d" providerId="ADAL" clId="{BA37A518-3379-4F1E-AF13-005700687E0C}" dt="2023-09-07T00:52:39.163" v="5390" actId="47"/>
        <pc:sldMkLst>
          <pc:docMk/>
          <pc:sldMk cId="2098820347" sldId="317"/>
        </pc:sldMkLst>
      </pc:sldChg>
      <pc:sldChg chg="new del">
        <pc:chgData name="Jason Leyendecker" userId="5a1c28fd-a8cb-4784-bd14-9f5f55f42c3d" providerId="ADAL" clId="{BA37A518-3379-4F1E-AF13-005700687E0C}" dt="2023-09-07T12:28:38.200" v="5398" actId="47"/>
        <pc:sldMkLst>
          <pc:docMk/>
          <pc:sldMk cId="2995291415" sldId="317"/>
        </pc:sldMkLst>
      </pc:sldChg>
      <pc:sldChg chg="new del">
        <pc:chgData name="Jason Leyendecker" userId="5a1c28fd-a8cb-4784-bd14-9f5f55f42c3d" providerId="ADAL" clId="{BA37A518-3379-4F1E-AF13-005700687E0C}" dt="2023-09-07T00:52:32.969" v="5388" actId="2696"/>
        <pc:sldMkLst>
          <pc:docMk/>
          <pc:sldMk cId="3904899749" sldId="317"/>
        </pc:sldMkLst>
      </pc:sldChg>
      <pc:sldChg chg="modSp new mod">
        <pc:chgData name="Jason Leyendecker" userId="5a1c28fd-a8cb-4784-bd14-9f5f55f42c3d" providerId="ADAL" clId="{BA37A518-3379-4F1E-AF13-005700687E0C}" dt="2023-09-08T03:14:16.967" v="11718" actId="20577"/>
        <pc:sldMkLst>
          <pc:docMk/>
          <pc:sldMk cId="4291422881" sldId="318"/>
        </pc:sldMkLst>
        <pc:spChg chg="mod">
          <ac:chgData name="Jason Leyendecker" userId="5a1c28fd-a8cb-4784-bd14-9f5f55f42c3d" providerId="ADAL" clId="{BA37A518-3379-4F1E-AF13-005700687E0C}" dt="2023-09-07T12:50:48.284" v="5732" actId="20577"/>
          <ac:spMkLst>
            <pc:docMk/>
            <pc:sldMk cId="4291422881" sldId="318"/>
            <ac:spMk id="2" creationId="{EE3B5BEC-0D33-7C5C-6389-89AFFE4D01AA}"/>
          </ac:spMkLst>
        </pc:spChg>
        <pc:spChg chg="mod">
          <ac:chgData name="Jason Leyendecker" userId="5a1c28fd-a8cb-4784-bd14-9f5f55f42c3d" providerId="ADAL" clId="{BA37A518-3379-4F1E-AF13-005700687E0C}" dt="2023-09-08T03:14:16.967" v="11718" actId="20577"/>
          <ac:spMkLst>
            <pc:docMk/>
            <pc:sldMk cId="4291422881" sldId="318"/>
            <ac:spMk id="3" creationId="{05BDE432-D29B-5AEE-7782-9CDCAF4FB4AF}"/>
          </ac:spMkLst>
        </pc:spChg>
      </pc:sldChg>
      <pc:sldChg chg="modSp new mod">
        <pc:chgData name="Jason Leyendecker" userId="5a1c28fd-a8cb-4784-bd14-9f5f55f42c3d" providerId="ADAL" clId="{BA37A518-3379-4F1E-AF13-005700687E0C}" dt="2023-09-07T15:06:28.195" v="6645" actId="12"/>
        <pc:sldMkLst>
          <pc:docMk/>
          <pc:sldMk cId="1903615823" sldId="319"/>
        </pc:sldMkLst>
        <pc:spChg chg="mod">
          <ac:chgData name="Jason Leyendecker" userId="5a1c28fd-a8cb-4784-bd14-9f5f55f42c3d" providerId="ADAL" clId="{BA37A518-3379-4F1E-AF13-005700687E0C}" dt="2023-09-07T15:04:38.848" v="6288" actId="20577"/>
          <ac:spMkLst>
            <pc:docMk/>
            <pc:sldMk cId="1903615823" sldId="319"/>
            <ac:spMk id="2" creationId="{E32501CF-D710-18FD-F519-FA91DA4BD569}"/>
          </ac:spMkLst>
        </pc:spChg>
        <pc:spChg chg="mod">
          <ac:chgData name="Jason Leyendecker" userId="5a1c28fd-a8cb-4784-bd14-9f5f55f42c3d" providerId="ADAL" clId="{BA37A518-3379-4F1E-AF13-005700687E0C}" dt="2023-09-07T15:06:28.195" v="6645" actId="12"/>
          <ac:spMkLst>
            <pc:docMk/>
            <pc:sldMk cId="1903615823" sldId="319"/>
            <ac:spMk id="3" creationId="{6625A360-31F9-3170-5882-CD71059C4BFC}"/>
          </ac:spMkLst>
        </pc:spChg>
      </pc:sldChg>
      <pc:sldChg chg="modSp new mod">
        <pc:chgData name="Jason Leyendecker" userId="5a1c28fd-a8cb-4784-bd14-9f5f55f42c3d" providerId="ADAL" clId="{BA37A518-3379-4F1E-AF13-005700687E0C}" dt="2023-09-07T15:13:40.532" v="7625" actId="20577"/>
        <pc:sldMkLst>
          <pc:docMk/>
          <pc:sldMk cId="1440734482" sldId="320"/>
        </pc:sldMkLst>
        <pc:spChg chg="mod">
          <ac:chgData name="Jason Leyendecker" userId="5a1c28fd-a8cb-4784-bd14-9f5f55f42c3d" providerId="ADAL" clId="{BA37A518-3379-4F1E-AF13-005700687E0C}" dt="2023-09-07T15:06:46.672" v="6653" actId="20577"/>
          <ac:spMkLst>
            <pc:docMk/>
            <pc:sldMk cId="1440734482" sldId="320"/>
            <ac:spMk id="2" creationId="{DCCA6CBA-E9B3-11FF-8A10-7FB38C533639}"/>
          </ac:spMkLst>
        </pc:spChg>
        <pc:spChg chg="mod">
          <ac:chgData name="Jason Leyendecker" userId="5a1c28fd-a8cb-4784-bd14-9f5f55f42c3d" providerId="ADAL" clId="{BA37A518-3379-4F1E-AF13-005700687E0C}" dt="2023-09-07T15:13:40.532" v="7625" actId="20577"/>
          <ac:spMkLst>
            <pc:docMk/>
            <pc:sldMk cId="1440734482" sldId="320"/>
            <ac:spMk id="3" creationId="{43F7A359-013E-CC5A-28C5-A44B1B8E913A}"/>
          </ac:spMkLst>
        </pc:spChg>
      </pc:sldChg>
      <pc:sldChg chg="modSp new mod">
        <pc:chgData name="Jason Leyendecker" userId="5a1c28fd-a8cb-4784-bd14-9f5f55f42c3d" providerId="ADAL" clId="{BA37A518-3379-4F1E-AF13-005700687E0C}" dt="2023-09-07T15:17:24.256" v="7769" actId="20577"/>
        <pc:sldMkLst>
          <pc:docMk/>
          <pc:sldMk cId="1309242760" sldId="321"/>
        </pc:sldMkLst>
        <pc:spChg chg="mod">
          <ac:chgData name="Jason Leyendecker" userId="5a1c28fd-a8cb-4784-bd14-9f5f55f42c3d" providerId="ADAL" clId="{BA37A518-3379-4F1E-AF13-005700687E0C}" dt="2023-09-07T15:11:16.482" v="7379" actId="20577"/>
          <ac:spMkLst>
            <pc:docMk/>
            <pc:sldMk cId="1309242760" sldId="321"/>
            <ac:spMk id="2" creationId="{8A25359B-DC05-DBAD-468B-BC2C93F64230}"/>
          </ac:spMkLst>
        </pc:spChg>
        <pc:spChg chg="mod">
          <ac:chgData name="Jason Leyendecker" userId="5a1c28fd-a8cb-4784-bd14-9f5f55f42c3d" providerId="ADAL" clId="{BA37A518-3379-4F1E-AF13-005700687E0C}" dt="2023-09-07T15:17:24.256" v="7769" actId="20577"/>
          <ac:spMkLst>
            <pc:docMk/>
            <pc:sldMk cId="1309242760" sldId="321"/>
            <ac:spMk id="3" creationId="{2266E2F4-0E79-8DC5-896C-5BB28E724366}"/>
          </ac:spMkLst>
        </pc:spChg>
      </pc:sldChg>
      <pc:sldChg chg="addSp delSp modSp new mod">
        <pc:chgData name="Jason Leyendecker" userId="5a1c28fd-a8cb-4784-bd14-9f5f55f42c3d" providerId="ADAL" clId="{BA37A518-3379-4F1E-AF13-005700687E0C}" dt="2023-09-07T15:18:29.193" v="7791" actId="478"/>
        <pc:sldMkLst>
          <pc:docMk/>
          <pc:sldMk cId="427011137" sldId="322"/>
        </pc:sldMkLst>
        <pc:spChg chg="mod">
          <ac:chgData name="Jason Leyendecker" userId="5a1c28fd-a8cb-4784-bd14-9f5f55f42c3d" providerId="ADAL" clId="{BA37A518-3379-4F1E-AF13-005700687E0C}" dt="2023-09-07T15:17:57.558" v="7788" actId="20577"/>
          <ac:spMkLst>
            <pc:docMk/>
            <pc:sldMk cId="427011137" sldId="322"/>
            <ac:spMk id="2" creationId="{F0C6C943-A360-75EF-0835-8E5AFDE5E5B9}"/>
          </ac:spMkLst>
        </pc:spChg>
        <pc:spChg chg="del">
          <ac:chgData name="Jason Leyendecker" userId="5a1c28fd-a8cb-4784-bd14-9f5f55f42c3d" providerId="ADAL" clId="{BA37A518-3379-4F1E-AF13-005700687E0C}" dt="2023-09-07T15:18:29.193" v="7791" actId="478"/>
          <ac:spMkLst>
            <pc:docMk/>
            <pc:sldMk cId="427011137" sldId="322"/>
            <ac:spMk id="3" creationId="{107514A9-4A7D-F2AB-8BFD-BE2DCF28D5ED}"/>
          </ac:spMkLst>
        </pc:spChg>
        <pc:picChg chg="add mod">
          <ac:chgData name="Jason Leyendecker" userId="5a1c28fd-a8cb-4784-bd14-9f5f55f42c3d" providerId="ADAL" clId="{BA37A518-3379-4F1E-AF13-005700687E0C}" dt="2023-09-07T15:18:25.637" v="7790" actId="1076"/>
          <ac:picMkLst>
            <pc:docMk/>
            <pc:sldMk cId="427011137" sldId="322"/>
            <ac:picMk id="5" creationId="{132C7BB7-DB4E-3E5E-FA5D-B552B6C4AC1B}"/>
          </ac:picMkLst>
        </pc:picChg>
      </pc:sldChg>
      <pc:sldChg chg="modSp new mod">
        <pc:chgData name="Jason Leyendecker" userId="5a1c28fd-a8cb-4784-bd14-9f5f55f42c3d" providerId="ADAL" clId="{BA37A518-3379-4F1E-AF13-005700687E0C}" dt="2023-09-07T15:32:52.300" v="8645" actId="15"/>
        <pc:sldMkLst>
          <pc:docMk/>
          <pc:sldMk cId="1704103885" sldId="323"/>
        </pc:sldMkLst>
        <pc:spChg chg="mod">
          <ac:chgData name="Jason Leyendecker" userId="5a1c28fd-a8cb-4784-bd14-9f5f55f42c3d" providerId="ADAL" clId="{BA37A518-3379-4F1E-AF13-005700687E0C}" dt="2023-09-07T15:19:13.411" v="7799" actId="20577"/>
          <ac:spMkLst>
            <pc:docMk/>
            <pc:sldMk cId="1704103885" sldId="323"/>
            <ac:spMk id="2" creationId="{CEED2183-6B63-2144-0C2A-CF34A579AD32}"/>
          </ac:spMkLst>
        </pc:spChg>
        <pc:spChg chg="mod">
          <ac:chgData name="Jason Leyendecker" userId="5a1c28fd-a8cb-4784-bd14-9f5f55f42c3d" providerId="ADAL" clId="{BA37A518-3379-4F1E-AF13-005700687E0C}" dt="2023-09-07T15:32:52.300" v="8645" actId="15"/>
          <ac:spMkLst>
            <pc:docMk/>
            <pc:sldMk cId="1704103885" sldId="323"/>
            <ac:spMk id="3" creationId="{9FDB3195-7CD1-CA3E-2347-1E7CFFBCE89A}"/>
          </ac:spMkLst>
        </pc:spChg>
      </pc:sldChg>
      <pc:sldChg chg="modSp new mod">
        <pc:chgData name="Jason Leyendecker" userId="5a1c28fd-a8cb-4784-bd14-9f5f55f42c3d" providerId="ADAL" clId="{BA37A518-3379-4F1E-AF13-005700687E0C}" dt="2023-09-07T15:36:07.121" v="9160" actId="12"/>
        <pc:sldMkLst>
          <pc:docMk/>
          <pc:sldMk cId="876097980" sldId="324"/>
        </pc:sldMkLst>
        <pc:spChg chg="mod">
          <ac:chgData name="Jason Leyendecker" userId="5a1c28fd-a8cb-4784-bd14-9f5f55f42c3d" providerId="ADAL" clId="{BA37A518-3379-4F1E-AF13-005700687E0C}" dt="2023-09-07T15:33:25.935" v="8655" actId="20577"/>
          <ac:spMkLst>
            <pc:docMk/>
            <pc:sldMk cId="876097980" sldId="324"/>
            <ac:spMk id="2" creationId="{9AE25B05-FF93-F0DE-E463-169D1821FDDE}"/>
          </ac:spMkLst>
        </pc:spChg>
        <pc:spChg chg="mod">
          <ac:chgData name="Jason Leyendecker" userId="5a1c28fd-a8cb-4784-bd14-9f5f55f42c3d" providerId="ADAL" clId="{BA37A518-3379-4F1E-AF13-005700687E0C}" dt="2023-09-07T15:36:07.121" v="9160" actId="12"/>
          <ac:spMkLst>
            <pc:docMk/>
            <pc:sldMk cId="876097980" sldId="324"/>
            <ac:spMk id="3" creationId="{DD7F0477-C354-581D-9D16-C0002B8BB103}"/>
          </ac:spMkLst>
        </pc:spChg>
      </pc:sldChg>
      <pc:sldChg chg="modSp new mod">
        <pc:chgData name="Jason Leyendecker" userId="5a1c28fd-a8cb-4784-bd14-9f5f55f42c3d" providerId="ADAL" clId="{BA37A518-3379-4F1E-AF13-005700687E0C}" dt="2023-09-07T15:40:51.061" v="9963" actId="20577"/>
        <pc:sldMkLst>
          <pc:docMk/>
          <pc:sldMk cId="406035189" sldId="325"/>
        </pc:sldMkLst>
        <pc:spChg chg="mod">
          <ac:chgData name="Jason Leyendecker" userId="5a1c28fd-a8cb-4784-bd14-9f5f55f42c3d" providerId="ADAL" clId="{BA37A518-3379-4F1E-AF13-005700687E0C}" dt="2023-09-07T15:36:18.259" v="9167" actId="20577"/>
          <ac:spMkLst>
            <pc:docMk/>
            <pc:sldMk cId="406035189" sldId="325"/>
            <ac:spMk id="2" creationId="{36E2945C-2E77-6F7A-E899-872071F34C73}"/>
          </ac:spMkLst>
        </pc:spChg>
        <pc:spChg chg="mod">
          <ac:chgData name="Jason Leyendecker" userId="5a1c28fd-a8cb-4784-bd14-9f5f55f42c3d" providerId="ADAL" clId="{BA37A518-3379-4F1E-AF13-005700687E0C}" dt="2023-09-07T15:40:51.061" v="9963" actId="20577"/>
          <ac:spMkLst>
            <pc:docMk/>
            <pc:sldMk cId="406035189" sldId="325"/>
            <ac:spMk id="3" creationId="{AF38B435-66EE-E56B-1F01-1F0033812FEF}"/>
          </ac:spMkLst>
        </pc:spChg>
      </pc:sldChg>
      <pc:sldChg chg="modSp new mod">
        <pc:chgData name="Jason Leyendecker" userId="5a1c28fd-a8cb-4784-bd14-9f5f55f42c3d" providerId="ADAL" clId="{BA37A518-3379-4F1E-AF13-005700687E0C}" dt="2023-09-07T15:43:34.969" v="10431" actId="12"/>
        <pc:sldMkLst>
          <pc:docMk/>
          <pc:sldMk cId="3190392785" sldId="326"/>
        </pc:sldMkLst>
        <pc:spChg chg="mod">
          <ac:chgData name="Jason Leyendecker" userId="5a1c28fd-a8cb-4784-bd14-9f5f55f42c3d" providerId="ADAL" clId="{BA37A518-3379-4F1E-AF13-005700687E0C}" dt="2023-09-07T15:41:09.311" v="9970" actId="20577"/>
          <ac:spMkLst>
            <pc:docMk/>
            <pc:sldMk cId="3190392785" sldId="326"/>
            <ac:spMk id="2" creationId="{3BE4EAA7-A9C5-DE21-F1D4-5CCE35189036}"/>
          </ac:spMkLst>
        </pc:spChg>
        <pc:spChg chg="mod">
          <ac:chgData name="Jason Leyendecker" userId="5a1c28fd-a8cb-4784-bd14-9f5f55f42c3d" providerId="ADAL" clId="{BA37A518-3379-4F1E-AF13-005700687E0C}" dt="2023-09-07T15:43:34.969" v="10431" actId="12"/>
          <ac:spMkLst>
            <pc:docMk/>
            <pc:sldMk cId="3190392785" sldId="326"/>
            <ac:spMk id="3" creationId="{36B514FF-F297-91B0-8FB8-FDA8A31AE64A}"/>
          </ac:spMkLst>
        </pc:spChg>
      </pc:sldChg>
      <pc:sldChg chg="modSp new mod">
        <pc:chgData name="Jason Leyendecker" userId="5a1c28fd-a8cb-4784-bd14-9f5f55f42c3d" providerId="ADAL" clId="{BA37A518-3379-4F1E-AF13-005700687E0C}" dt="2023-09-07T15:48:16.494" v="11115" actId="20577"/>
        <pc:sldMkLst>
          <pc:docMk/>
          <pc:sldMk cId="2771835984" sldId="327"/>
        </pc:sldMkLst>
        <pc:spChg chg="mod">
          <ac:chgData name="Jason Leyendecker" userId="5a1c28fd-a8cb-4784-bd14-9f5f55f42c3d" providerId="ADAL" clId="{BA37A518-3379-4F1E-AF13-005700687E0C}" dt="2023-09-07T15:43:44.007" v="10438" actId="20577"/>
          <ac:spMkLst>
            <pc:docMk/>
            <pc:sldMk cId="2771835984" sldId="327"/>
            <ac:spMk id="2" creationId="{5DE672D4-3D94-F0F6-90C5-94A4B5779A5E}"/>
          </ac:spMkLst>
        </pc:spChg>
        <pc:spChg chg="mod">
          <ac:chgData name="Jason Leyendecker" userId="5a1c28fd-a8cb-4784-bd14-9f5f55f42c3d" providerId="ADAL" clId="{BA37A518-3379-4F1E-AF13-005700687E0C}" dt="2023-09-07T15:48:16.494" v="11115" actId="20577"/>
          <ac:spMkLst>
            <pc:docMk/>
            <pc:sldMk cId="2771835984" sldId="327"/>
            <ac:spMk id="3" creationId="{ED4FC4B5-AFEF-2079-CB64-61680C397022}"/>
          </ac:spMkLst>
        </pc:spChg>
      </pc:sldChg>
      <pc:sldChg chg="add">
        <pc:chgData name="Jason Leyendecker" userId="5a1c28fd-a8cb-4784-bd14-9f5f55f42c3d" providerId="ADAL" clId="{BA37A518-3379-4F1E-AF13-005700687E0C}" dt="2023-09-08T01:23:58.554" v="11554"/>
        <pc:sldMkLst>
          <pc:docMk/>
          <pc:sldMk cId="0" sldId="328"/>
        </pc:sldMkLst>
      </pc:sldChg>
      <pc:sldMasterChg chg="delSldLayout">
        <pc:chgData name="Jason Leyendecker" userId="5a1c28fd-a8cb-4784-bd14-9f5f55f42c3d" providerId="ADAL" clId="{BA37A518-3379-4F1E-AF13-005700687E0C}" dt="2023-09-06T13:24:39.899" v="1735" actId="2696"/>
        <pc:sldMasterMkLst>
          <pc:docMk/>
          <pc:sldMasterMk cId="0" sldId="2147483803"/>
        </pc:sldMasterMkLst>
        <pc:sldLayoutChg chg="del">
          <pc:chgData name="Jason Leyendecker" userId="5a1c28fd-a8cb-4784-bd14-9f5f55f42c3d" providerId="ADAL" clId="{BA37A518-3379-4F1E-AF13-005700687E0C}" dt="2023-09-06T13:24:39.899" v="1735" actId="2696"/>
          <pc:sldLayoutMkLst>
            <pc:docMk/>
            <pc:sldMasterMk cId="0" sldId="2147483803"/>
            <pc:sldLayoutMk cId="3709529414" sldId="2147483935"/>
          </pc:sldLayoutMkLst>
        </pc:sldLayoutChg>
      </pc:sldMasterChg>
    </pc:docChg>
  </pc:docChgLst>
  <pc:docChgLst>
    <pc:chgData name="Jason Leyendecker" userId="5a1c28fd-a8cb-4784-bd14-9f5f55f42c3d" providerId="ADAL" clId="{1DB23FC1-3C4C-4097-A613-024346B3F49E}"/>
    <pc:docChg chg="modSld">
      <pc:chgData name="Jason Leyendecker" userId="5a1c28fd-a8cb-4784-bd14-9f5f55f42c3d" providerId="ADAL" clId="{1DB23FC1-3C4C-4097-A613-024346B3F49E}" dt="2023-04-06T14:29:56.736" v="36" actId="20577"/>
      <pc:docMkLst>
        <pc:docMk/>
      </pc:docMkLst>
      <pc:sldChg chg="modSp mod">
        <pc:chgData name="Jason Leyendecker" userId="5a1c28fd-a8cb-4784-bd14-9f5f55f42c3d" providerId="ADAL" clId="{1DB23FC1-3C4C-4097-A613-024346B3F49E}" dt="2023-04-06T14:29:56.736" v="36" actId="20577"/>
        <pc:sldMkLst>
          <pc:docMk/>
          <pc:sldMk cId="3290388163" sldId="276"/>
        </pc:sldMkLst>
        <pc:spChg chg="mod">
          <ac:chgData name="Jason Leyendecker" userId="5a1c28fd-a8cb-4784-bd14-9f5f55f42c3d" providerId="ADAL" clId="{1DB23FC1-3C4C-4097-A613-024346B3F49E}" dt="2023-04-06T14:29:56.736" v="36" actId="20577"/>
          <ac:spMkLst>
            <pc:docMk/>
            <pc:sldMk cId="3290388163" sldId="276"/>
            <ac:spMk id="3" creationId="{C3F1CDF0-C3EC-265F-B0C0-ED8DE0F9606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2E7044-5B15-FA4C-9782-C6B151F1EB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AA53036-4AE1-7E49-97D2-94AA00F6E75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E51AFBC-6736-F84E-B01E-5F0EB7AD03D0}" type="datetimeFigureOut">
              <a:rPr lang="en-US"/>
              <a:pPr>
                <a:defRPr/>
              </a:pPr>
              <a:t>9/1/2023</a:t>
            </a:fld>
            <a:endParaRPr lang="en-US"/>
          </a:p>
        </p:txBody>
      </p:sp>
      <p:sp>
        <p:nvSpPr>
          <p:cNvPr id="4" name="Slide Image Placeholder 3">
            <a:extLst>
              <a:ext uri="{FF2B5EF4-FFF2-40B4-BE49-F238E27FC236}">
                <a16:creationId xmlns:a16="http://schemas.microsoft.com/office/drawing/2014/main" id="{55C5920D-E95B-1B46-A8F5-40BB1238926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11DE339-DD0D-2F48-A65E-308B602EA97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D9DED5C-BFE0-1546-AA70-83FF5B68527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B0BEBCA-E264-5B4B-A376-4233BDA63C3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CC06776-B046-B547-9777-FBDFF889AFA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bi.nlm.nih.gov/pmc/articles/PMC340263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5EB2BDD0-298C-524D-BD6A-B0F14C7C85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0EAFD3ED-7525-8D47-9F3F-E029467633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699" name="Slide Number Placeholder 3">
            <a:extLst>
              <a:ext uri="{FF2B5EF4-FFF2-40B4-BE49-F238E27FC236}">
                <a16:creationId xmlns:a16="http://schemas.microsoft.com/office/drawing/2014/main" id="{0336D17D-058E-6C40-84BE-A2F4A7896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303196-5C5A-034D-9764-0B38F38D2FD5}"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lang="en-US"/>
          </a:p>
        </p:txBody>
      </p:sp>
      <p:sp>
        <p:nvSpPr>
          <p:cNvPr id="232" name="Google Shape;232;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lang="en-US"/>
          </a:p>
        </p:txBody>
      </p:sp>
      <p:sp>
        <p:nvSpPr>
          <p:cNvPr id="226" name="Google Shape;226;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lang="en-US"/>
          </a:p>
        </p:txBody>
      </p:sp>
      <p:sp>
        <p:nvSpPr>
          <p:cNvPr id="281" name="Google Shape;281;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8770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lang="en-US"/>
          </a:p>
        </p:txBody>
      </p:sp>
      <p:sp>
        <p:nvSpPr>
          <p:cNvPr id="281" name="Google Shape;281;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7064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CC06776-B046-B547-9777-FBDFF889AFA6}" type="slidenum">
              <a:rPr lang="en-US" smtClean="0"/>
              <a:pPr>
                <a:defRPr/>
              </a:pPr>
              <a:t>24</a:t>
            </a:fld>
            <a:endParaRPr lang="en-US"/>
          </a:p>
        </p:txBody>
      </p:sp>
    </p:spTree>
    <p:extLst>
      <p:ext uri="{BB962C8B-B14F-4D97-AF65-F5344CB8AC3E}">
        <p14:creationId xmlns:p14="http://schemas.microsoft.com/office/powerpoint/2010/main" val="3027829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Mayo clinic referral </a:t>
            </a:r>
          </a:p>
        </p:txBody>
      </p:sp>
      <p:sp>
        <p:nvSpPr>
          <p:cNvPr id="4" name="Slide Number Placeholder 3"/>
          <p:cNvSpPr>
            <a:spLocks noGrp="1"/>
          </p:cNvSpPr>
          <p:nvPr>
            <p:ph type="sldNum" sz="quarter" idx="5"/>
          </p:nvPr>
        </p:nvSpPr>
        <p:spPr/>
        <p:txBody>
          <a:bodyPr/>
          <a:lstStyle/>
          <a:p>
            <a:pPr>
              <a:defRPr/>
            </a:pPr>
            <a:fld id="{1CC06776-B046-B547-9777-FBDFF889AFA6}" type="slidenum">
              <a:rPr lang="en-US" smtClean="0"/>
              <a:pPr>
                <a:defRPr/>
              </a:pPr>
              <a:t>27</a:t>
            </a:fld>
            <a:endParaRPr lang="en-US"/>
          </a:p>
        </p:txBody>
      </p:sp>
    </p:spTree>
    <p:extLst>
      <p:ext uri="{BB962C8B-B14F-4D97-AF65-F5344CB8AC3E}">
        <p14:creationId xmlns:p14="http://schemas.microsoft.com/office/powerpoint/2010/main" val="2265184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CC06776-B046-B547-9777-FBDFF889AFA6}" type="slidenum">
              <a:rPr lang="en-US" smtClean="0"/>
              <a:pPr>
                <a:defRPr/>
              </a:pPr>
              <a:t>28</a:t>
            </a:fld>
            <a:endParaRPr lang="en-US"/>
          </a:p>
        </p:txBody>
      </p:sp>
    </p:spTree>
    <p:extLst>
      <p:ext uri="{BB962C8B-B14F-4D97-AF65-F5344CB8AC3E}">
        <p14:creationId xmlns:p14="http://schemas.microsoft.com/office/powerpoint/2010/main" val="3400207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5EB2BDD0-298C-524D-BD6A-B0F14C7C85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0EAFD3ED-7525-8D47-9F3F-E029467633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699" name="Slide Number Placeholder 3">
            <a:extLst>
              <a:ext uri="{FF2B5EF4-FFF2-40B4-BE49-F238E27FC236}">
                <a16:creationId xmlns:a16="http://schemas.microsoft.com/office/drawing/2014/main" id="{0336D17D-058E-6C40-84BE-A2F4A7896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303196-5C5A-034D-9764-0B38F38D2FD5}" type="slidenum">
              <a:rPr lang="en-US" altLang="en-US" smtClean="0"/>
              <a:pPr fontAlgn="base">
                <a:spcBef>
                  <a:spcPct val="0"/>
                </a:spcBef>
                <a:spcAft>
                  <a:spcPct val="0"/>
                </a:spcAft>
              </a:pPr>
              <a:t>46</a:t>
            </a:fld>
            <a:endParaRPr lang="en-US" altLang="en-US"/>
          </a:p>
        </p:txBody>
      </p:sp>
    </p:spTree>
    <p:extLst>
      <p:ext uri="{BB962C8B-B14F-4D97-AF65-F5344CB8AC3E}">
        <p14:creationId xmlns:p14="http://schemas.microsoft.com/office/powerpoint/2010/main" val="3353916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CC06776-B046-B547-9777-FBDFF889AFA6}" type="slidenum">
              <a:rPr lang="en-US" smtClean="0"/>
              <a:pPr>
                <a:defRPr/>
              </a:pPr>
              <a:t>5</a:t>
            </a:fld>
            <a:endParaRPr lang="en-US"/>
          </a:p>
        </p:txBody>
      </p:sp>
    </p:spTree>
    <p:extLst>
      <p:ext uri="{BB962C8B-B14F-4D97-AF65-F5344CB8AC3E}">
        <p14:creationId xmlns:p14="http://schemas.microsoft.com/office/powerpoint/2010/main" val="2881585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CDC.Gov</a:t>
            </a:r>
            <a:r>
              <a:rPr lang="en-US" dirty="0"/>
              <a:t>/</a:t>
            </a:r>
          </a:p>
          <a:p>
            <a:endParaRPr lang="en-US" dirty="0"/>
          </a:p>
          <a:p>
            <a:r>
              <a:rPr lang="en-US" dirty="0"/>
              <a:t>Adults 75 and older have one of the highest suicide rates a 20.3 per 100,000 people.  Men aged 75 and older have the highest rate at 42.2 per 100,000.  </a:t>
            </a:r>
          </a:p>
          <a:p>
            <a:endParaRPr lang="en-US" dirty="0"/>
          </a:p>
        </p:txBody>
      </p:sp>
      <p:sp>
        <p:nvSpPr>
          <p:cNvPr id="4" name="Slide Number Placeholder 3"/>
          <p:cNvSpPr>
            <a:spLocks noGrp="1"/>
          </p:cNvSpPr>
          <p:nvPr>
            <p:ph type="sldNum" sz="quarter" idx="5"/>
          </p:nvPr>
        </p:nvSpPr>
        <p:spPr/>
        <p:txBody>
          <a:bodyPr/>
          <a:lstStyle/>
          <a:p>
            <a:pPr>
              <a:defRPr/>
            </a:pPr>
            <a:fld id="{1CC06776-B046-B547-9777-FBDFF889AFA6}" type="slidenum">
              <a:rPr lang="en-US" smtClean="0"/>
              <a:pPr>
                <a:defRPr/>
              </a:pPr>
              <a:t>6</a:t>
            </a:fld>
            <a:endParaRPr lang="en-US"/>
          </a:p>
        </p:txBody>
      </p:sp>
    </p:spTree>
    <p:extLst>
      <p:ext uri="{BB962C8B-B14F-4D97-AF65-F5344CB8AC3E}">
        <p14:creationId xmlns:p14="http://schemas.microsoft.com/office/powerpoint/2010/main" val="381716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B73D5283-5B8A-254B-A368-CC1DEFECB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31DFAFC4-B0AF-6B4E-AE3B-4BDC901764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Wide range of tinnitus education in our audiology curriculum</a:t>
            </a:r>
          </a:p>
          <a:p>
            <a:pPr eaLnBrk="1" hangingPunct="1">
              <a:spcBef>
                <a:spcPct val="0"/>
              </a:spcBef>
            </a:pPr>
            <a:r>
              <a:rPr lang="en-US" altLang="en-US" dirty="0"/>
              <a:t>Outside tinnitus trainings available.  TRT, TAT, PTM, </a:t>
            </a:r>
          </a:p>
        </p:txBody>
      </p:sp>
      <p:sp>
        <p:nvSpPr>
          <p:cNvPr id="33795" name="Slide Number Placeholder 3">
            <a:extLst>
              <a:ext uri="{FF2B5EF4-FFF2-40B4-BE49-F238E27FC236}">
                <a16:creationId xmlns:a16="http://schemas.microsoft.com/office/drawing/2014/main" id="{128FC941-B660-CE40-9D68-2EF9EEDF70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A227BED-0C80-5740-8084-17E8648A3BC5}" type="slidenum">
              <a:rPr lang="en-US" altLang="en-US" smtClean="0"/>
              <a:pPr fontAlgn="base">
                <a:spcBef>
                  <a:spcPct val="0"/>
                </a:spcBef>
                <a:spcAft>
                  <a:spcPct val="0"/>
                </a:spcAft>
              </a:pPr>
              <a:t>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CC06776-B046-B547-9777-FBDFF889AFA6}" type="slidenum">
              <a:rPr lang="en-US" smtClean="0"/>
              <a:pPr>
                <a:defRPr/>
              </a:pPr>
              <a:t>8</a:t>
            </a:fld>
            <a:endParaRPr lang="en-US"/>
          </a:p>
        </p:txBody>
      </p:sp>
    </p:spTree>
    <p:extLst>
      <p:ext uri="{BB962C8B-B14F-4D97-AF65-F5344CB8AC3E}">
        <p14:creationId xmlns:p14="http://schemas.microsoft.com/office/powerpoint/2010/main" val="359449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case history, Legal case history, When it started, when it became bothersome, What have you tried, what worked, what hasn’t, who have you seen, What is your main objective, What bothers you the most, Tinnitus, Hyperacusis, Hearing loss.  Noise history, ototoxic history, what is their journey so far. </a:t>
            </a:r>
          </a:p>
        </p:txBody>
      </p:sp>
      <p:sp>
        <p:nvSpPr>
          <p:cNvPr id="4" name="Slide Number Placeholder 3"/>
          <p:cNvSpPr>
            <a:spLocks noGrp="1"/>
          </p:cNvSpPr>
          <p:nvPr>
            <p:ph type="sldNum" sz="quarter" idx="5"/>
          </p:nvPr>
        </p:nvSpPr>
        <p:spPr/>
        <p:txBody>
          <a:bodyPr/>
          <a:lstStyle/>
          <a:p>
            <a:pPr>
              <a:defRPr/>
            </a:pPr>
            <a:fld id="{1CC06776-B046-B547-9777-FBDFF889AFA6}" type="slidenum">
              <a:rPr lang="en-US" smtClean="0"/>
              <a:pPr>
                <a:defRPr/>
              </a:pPr>
              <a:t>9</a:t>
            </a:fld>
            <a:endParaRPr lang="en-US"/>
          </a:p>
        </p:txBody>
      </p:sp>
    </p:spTree>
    <p:extLst>
      <p:ext uri="{BB962C8B-B14F-4D97-AF65-F5344CB8AC3E}">
        <p14:creationId xmlns:p14="http://schemas.microsoft.com/office/powerpoint/2010/main" val="305052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rmAutofit/>
          </a:bodyPr>
          <a:lstStyle/>
          <a:p>
            <a:pPr marL="291179" indent="-291179">
              <a:buClr>
                <a:schemeClr val="dk1"/>
              </a:buClr>
              <a:buSzPts val="1200"/>
              <a:buFont typeface="Arial"/>
              <a:buChar char="•"/>
            </a:pPr>
            <a:r>
              <a:rPr lang="en-GB" u="sng" dirty="0">
                <a:solidFill>
                  <a:schemeClr val="hlink"/>
                </a:solidFill>
                <a:hlinkClick r:id="rId3"/>
              </a:rPr>
              <a:t>https://www.ncbi.nlm.nih.gov/pmc/articles/PMC3402636/</a:t>
            </a:r>
            <a:r>
              <a:rPr lang="en-GB" dirty="0"/>
              <a:t> (tinnitus and the dorsal cochlear nucleus)</a:t>
            </a:r>
            <a:endParaRPr lang="en-US" dirty="0"/>
          </a:p>
          <a:p>
            <a:pPr marL="291179" indent="-291179">
              <a:buClr>
                <a:schemeClr val="dk1"/>
              </a:buClr>
              <a:buSzPts val="1200"/>
              <a:buFont typeface="Arial"/>
              <a:buChar char="•"/>
            </a:pPr>
            <a:r>
              <a:rPr lang="en-GB" dirty="0"/>
              <a:t>https://pubs.asha.org/doi/full/10.1044/1059-0889%282008/08-0004%29</a:t>
            </a:r>
            <a:endParaRPr lang="en-US" dirty="0"/>
          </a:p>
          <a:p>
            <a:pPr marL="0" indent="0"/>
            <a:endParaRPr lang="en-US" dirty="0"/>
          </a:p>
        </p:txBody>
      </p:sp>
      <p:sp>
        <p:nvSpPr>
          <p:cNvPr id="169" name="Google Shape;169;p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GB"/>
              <a:pPr algn="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1301f46234_1_7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lang="en-US"/>
          </a:p>
        </p:txBody>
      </p:sp>
      <p:sp>
        <p:nvSpPr>
          <p:cNvPr id="282" name="Google Shape;282;g21301f46234_1_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lang="en-US"/>
          </a:p>
        </p:txBody>
      </p:sp>
      <p:sp>
        <p:nvSpPr>
          <p:cNvPr id="218" name="Google Shape;218;p1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GB"/>
              <a:pPr algn="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6520E-2CCF-A84A-B040-7E326394690D}"/>
              </a:ext>
            </a:extLst>
          </p:cNvPr>
          <p:cNvSpPr/>
          <p:nvPr userDrawn="1"/>
        </p:nvSpPr>
        <p:spPr>
          <a:xfrm>
            <a:off x="0" y="0"/>
            <a:ext cx="1219200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5EC5C60C-DA96-9941-8768-7A13FD301352}"/>
              </a:ext>
            </a:extLst>
          </p:cNvPr>
          <p:cNvSpPr/>
          <p:nvPr userDrawn="1"/>
        </p:nvSpPr>
        <p:spPr>
          <a:xfrm>
            <a:off x="3351213" y="700088"/>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48EF677-8D00-E24F-94C5-F01E3BF9186F}"/>
              </a:ext>
            </a:extLst>
          </p:cNvPr>
          <p:cNvGrpSpPr/>
          <p:nvPr userDrawn="1"/>
        </p:nvGrpSpPr>
        <p:grpSpPr>
          <a:xfrm>
            <a:off x="5703147" y="3346450"/>
            <a:ext cx="785707" cy="192088"/>
            <a:chOff x="5696373" y="3346450"/>
            <a:chExt cx="785707" cy="192088"/>
          </a:xfrm>
        </p:grpSpPr>
        <p:sp>
          <p:nvSpPr>
            <p:cNvPr id="6" name="Oval 5">
              <a:extLst>
                <a:ext uri="{FF2B5EF4-FFF2-40B4-BE49-F238E27FC236}">
                  <a16:creationId xmlns:a16="http://schemas.microsoft.com/office/drawing/2014/main" id="{87D127DC-5439-7542-9F22-AB75514DF8A2}"/>
                </a:ext>
              </a:extLst>
            </p:cNvPr>
            <p:cNvSpPr/>
            <p:nvPr userDrawn="1"/>
          </p:nvSpPr>
          <p:spPr>
            <a:xfrm>
              <a:off x="5994135" y="3346450"/>
              <a:ext cx="191030"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255F9312-4008-4345-B887-EE3FEA6CFEAE}"/>
                </a:ext>
              </a:extLst>
            </p:cNvPr>
            <p:cNvSpPr/>
            <p:nvPr userDrawn="1"/>
          </p:nvSpPr>
          <p:spPr>
            <a:xfrm>
              <a:off x="6288088" y="3346450"/>
              <a:ext cx="193992"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9CB9E724-D0EE-C746-8056-C90723D0ECBA}"/>
                </a:ext>
              </a:extLst>
            </p:cNvPr>
            <p:cNvSpPr/>
            <p:nvPr userDrawn="1"/>
          </p:nvSpPr>
          <p:spPr>
            <a:xfrm>
              <a:off x="5696373" y="3346450"/>
              <a:ext cx="194840"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 name="Title 1"/>
          <p:cNvSpPr>
            <a:spLocks noGrp="1"/>
          </p:cNvSpPr>
          <p:nvPr>
            <p:ph type="ctrTitle"/>
          </p:nvPr>
        </p:nvSpPr>
        <p:spPr>
          <a:xfrm>
            <a:off x="4095806" y="1675328"/>
            <a:ext cx="4000388" cy="1332242"/>
          </a:xfrm>
        </p:spPr>
        <p:txBody>
          <a:bodyPr>
            <a:noAutofit/>
          </a:bodyPr>
          <a:lstStyle>
            <a:lvl1pPr algn="ctr">
              <a:defRPr sz="42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3696473" y="3862276"/>
            <a:ext cx="4763716" cy="709724"/>
          </a:xfrm>
        </p:spPr>
        <p:txBody>
          <a:bodyPr anchor="ctr">
            <a:noAutofit/>
          </a:bodyPr>
          <a:lstStyle>
            <a:lvl1pPr marL="0" indent="0" algn="ctr">
              <a:buNone/>
              <a:defRPr sz="2200" i="1">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0698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age Title 3 Slide">
    <p:bg>
      <p:bgPr>
        <a:blipFill>
          <a:blip r:embed="rId2"/>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370304-2217-994C-AAB1-D32CE625EDA7}"/>
              </a:ext>
            </a:extLst>
          </p:cNvPr>
          <p:cNvSpPr/>
          <p:nvPr userDrawn="1"/>
        </p:nvSpPr>
        <p:spPr>
          <a:xfrm>
            <a:off x="542925" y="366523"/>
            <a:ext cx="11125200" cy="6096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E9BDE16-B340-7542-9280-7D4837E5A41F}"/>
              </a:ext>
            </a:extLst>
          </p:cNvPr>
          <p:cNvSpPr>
            <a:spLocks noGrp="1"/>
          </p:cNvSpPr>
          <p:nvPr>
            <p:ph type="ctrTitle"/>
          </p:nvPr>
        </p:nvSpPr>
        <p:spPr>
          <a:xfrm>
            <a:off x="1073625" y="461317"/>
            <a:ext cx="10008359" cy="1211047"/>
          </a:xfrm>
        </p:spPr>
        <p:txBody>
          <a:bodyPr>
            <a:noAutofit/>
          </a:bodyPr>
          <a:lstStyle>
            <a:lvl1pPr marL="0" algn="l">
              <a:defRPr sz="57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7" name="Text Placeholder 9">
            <a:extLst>
              <a:ext uri="{FF2B5EF4-FFF2-40B4-BE49-F238E27FC236}">
                <a16:creationId xmlns:a16="http://schemas.microsoft.com/office/drawing/2014/main" id="{F3504CB2-C36C-4847-80A6-049FBE75C570}"/>
              </a:ext>
            </a:extLst>
          </p:cNvPr>
          <p:cNvSpPr>
            <a:spLocks noGrp="1"/>
          </p:cNvSpPr>
          <p:nvPr>
            <p:ph type="body" sz="quarter" idx="10" hasCustomPrompt="1"/>
          </p:nvPr>
        </p:nvSpPr>
        <p:spPr>
          <a:xfrm>
            <a:off x="1073623" y="1874520"/>
            <a:ext cx="4855845" cy="4360024"/>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9">
            <a:extLst>
              <a:ext uri="{FF2B5EF4-FFF2-40B4-BE49-F238E27FC236}">
                <a16:creationId xmlns:a16="http://schemas.microsoft.com/office/drawing/2014/main" id="{4765BE69-5D34-4B4C-B9F0-4645314AC87E}"/>
              </a:ext>
            </a:extLst>
          </p:cNvPr>
          <p:cNvSpPr>
            <a:spLocks noGrp="1"/>
          </p:cNvSpPr>
          <p:nvPr>
            <p:ph type="body" sz="quarter" idx="11" hasCustomPrompt="1"/>
          </p:nvPr>
        </p:nvSpPr>
        <p:spPr>
          <a:xfrm>
            <a:off x="6226139" y="1874520"/>
            <a:ext cx="4855845" cy="4360024"/>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50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age Title 4 Slide">
    <p:bg>
      <p:bgPr>
        <a:blipFill>
          <a:blip r:embed="rId2"/>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A356540-5534-654B-8100-E89AC29DF686}"/>
              </a:ext>
            </a:extLst>
          </p:cNvPr>
          <p:cNvSpPr/>
          <p:nvPr userDrawn="1"/>
        </p:nvSpPr>
        <p:spPr>
          <a:xfrm>
            <a:off x="0" y="0"/>
            <a:ext cx="1217295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790507" y="490967"/>
            <a:ext cx="10540101" cy="1211047"/>
          </a:xfrm>
        </p:spPr>
        <p:txBody>
          <a:bodyPr>
            <a:noAutofit/>
          </a:bodyPr>
          <a:lstStyle>
            <a:lvl1pPr marL="0" algn="ctr">
              <a:defRPr sz="5700" b="1">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24" name="Text Placeholder 9"/>
          <p:cNvSpPr>
            <a:spLocks noGrp="1"/>
          </p:cNvSpPr>
          <p:nvPr>
            <p:ph type="body" sz="quarter" idx="10"/>
          </p:nvPr>
        </p:nvSpPr>
        <p:spPr>
          <a:xfrm>
            <a:off x="1896643" y="2160676"/>
            <a:ext cx="9433965" cy="1042416"/>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Click to edit Master text styles</a:t>
            </a:r>
          </a:p>
          <a:p>
            <a:pPr lvl="1"/>
            <a:r>
              <a:rPr lang="en-US"/>
              <a:t>Second level</a:t>
            </a:r>
          </a:p>
          <a:p>
            <a:pPr lvl="2"/>
            <a:r>
              <a:rPr lang="en-US"/>
              <a:t>Third level</a:t>
            </a:r>
          </a:p>
        </p:txBody>
      </p:sp>
      <p:sp>
        <p:nvSpPr>
          <p:cNvPr id="14" name="Text Placeholder 9"/>
          <p:cNvSpPr>
            <a:spLocks noGrp="1"/>
          </p:cNvSpPr>
          <p:nvPr>
            <p:ph type="body" sz="quarter" idx="22"/>
          </p:nvPr>
        </p:nvSpPr>
        <p:spPr>
          <a:xfrm>
            <a:off x="1896643" y="3557015"/>
            <a:ext cx="9433965" cy="1042416"/>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Click to edit Master text styles</a:t>
            </a:r>
          </a:p>
          <a:p>
            <a:pPr lvl="1"/>
            <a:r>
              <a:rPr lang="en-US"/>
              <a:t>Second level</a:t>
            </a:r>
          </a:p>
          <a:p>
            <a:pPr lvl="2"/>
            <a:r>
              <a:rPr lang="en-US"/>
              <a:t>Third level</a:t>
            </a:r>
          </a:p>
        </p:txBody>
      </p:sp>
      <p:sp>
        <p:nvSpPr>
          <p:cNvPr id="15" name="Text Placeholder 9"/>
          <p:cNvSpPr>
            <a:spLocks noGrp="1"/>
          </p:cNvSpPr>
          <p:nvPr>
            <p:ph type="body" sz="quarter" idx="23"/>
          </p:nvPr>
        </p:nvSpPr>
        <p:spPr>
          <a:xfrm>
            <a:off x="1896643" y="4953354"/>
            <a:ext cx="9433965" cy="1042416"/>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Click to edit Master text styles</a:t>
            </a:r>
          </a:p>
          <a:p>
            <a:pPr lvl="1"/>
            <a:r>
              <a:rPr lang="en-US"/>
              <a:t>Second level</a:t>
            </a:r>
          </a:p>
          <a:p>
            <a:pPr lvl="2"/>
            <a:r>
              <a:rPr lang="en-US"/>
              <a:t>Third level</a:t>
            </a:r>
          </a:p>
        </p:txBody>
      </p:sp>
      <p:sp>
        <p:nvSpPr>
          <p:cNvPr id="16" name="Freeform 7">
            <a:extLst>
              <a:ext uri="{FF2B5EF4-FFF2-40B4-BE49-F238E27FC236}">
                <a16:creationId xmlns:a16="http://schemas.microsoft.com/office/drawing/2014/main" id="{A1AD5348-F4C4-F94E-ABD5-6F64F7656FB3}"/>
              </a:ext>
            </a:extLst>
          </p:cNvPr>
          <p:cNvSpPr>
            <a:spLocks/>
          </p:cNvSpPr>
          <p:nvPr userDrawn="1"/>
        </p:nvSpPr>
        <p:spPr bwMode="auto">
          <a:xfrm>
            <a:off x="790507" y="2246965"/>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latin typeface="Arial" panose="020B0604020202020204" pitchFamily="34" charset="0"/>
              <a:cs typeface="Arial" panose="020B0604020202020204" pitchFamily="34" charset="0"/>
            </a:endParaRPr>
          </a:p>
        </p:txBody>
      </p:sp>
      <p:sp>
        <p:nvSpPr>
          <p:cNvPr id="17" name="Freeform 7">
            <a:extLst>
              <a:ext uri="{FF2B5EF4-FFF2-40B4-BE49-F238E27FC236}">
                <a16:creationId xmlns:a16="http://schemas.microsoft.com/office/drawing/2014/main" id="{E0905B88-AC32-004B-897C-CF7D836D9CCF}"/>
              </a:ext>
            </a:extLst>
          </p:cNvPr>
          <p:cNvSpPr>
            <a:spLocks/>
          </p:cNvSpPr>
          <p:nvPr userDrawn="1"/>
        </p:nvSpPr>
        <p:spPr bwMode="auto">
          <a:xfrm>
            <a:off x="797132" y="5116062"/>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latin typeface="Arial" panose="020B0604020202020204" pitchFamily="34" charset="0"/>
              <a:cs typeface="Arial" panose="020B0604020202020204" pitchFamily="34" charset="0"/>
            </a:endParaRPr>
          </a:p>
        </p:txBody>
      </p:sp>
      <p:sp>
        <p:nvSpPr>
          <p:cNvPr id="18" name="Freeform 7">
            <a:extLst>
              <a:ext uri="{FF2B5EF4-FFF2-40B4-BE49-F238E27FC236}">
                <a16:creationId xmlns:a16="http://schemas.microsoft.com/office/drawing/2014/main" id="{CFB5491F-FDF0-8A4C-802D-FADA00F43A22}"/>
              </a:ext>
            </a:extLst>
          </p:cNvPr>
          <p:cNvSpPr>
            <a:spLocks/>
          </p:cNvSpPr>
          <p:nvPr userDrawn="1"/>
        </p:nvSpPr>
        <p:spPr bwMode="auto">
          <a:xfrm>
            <a:off x="790508" y="3744465"/>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779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Title 5 Slide">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69D417-F18D-6C49-B969-D6C8144C4C1B}"/>
              </a:ext>
            </a:extLst>
          </p:cNvPr>
          <p:cNvSpPr/>
          <p:nvPr userDrawn="1"/>
        </p:nvSpPr>
        <p:spPr>
          <a:xfrm>
            <a:off x="-1588" y="13252"/>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202019" y="713340"/>
            <a:ext cx="5485464" cy="1105077"/>
          </a:xfrm>
        </p:spPr>
        <p:txBody>
          <a:bodyPr>
            <a:noAutofit/>
          </a:bodyPr>
          <a:lstStyle>
            <a:lvl1pPr marL="0" algn="l">
              <a:defRPr sz="3300" b="1">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24" name="Text Placeholder 9"/>
          <p:cNvSpPr>
            <a:spLocks noGrp="1"/>
          </p:cNvSpPr>
          <p:nvPr>
            <p:ph type="body" sz="quarter" idx="10"/>
          </p:nvPr>
        </p:nvSpPr>
        <p:spPr>
          <a:xfrm>
            <a:off x="6202019" y="1818417"/>
            <a:ext cx="5485464" cy="4413325"/>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Click to edit Master text styles</a:t>
            </a:r>
          </a:p>
          <a:p>
            <a:pPr lvl="1"/>
            <a:r>
              <a:rPr lang="en-US"/>
              <a:t>Second level</a:t>
            </a:r>
          </a:p>
          <a:p>
            <a:pPr lvl="2"/>
            <a:r>
              <a:rPr lang="en-US"/>
              <a:t>Third level</a:t>
            </a:r>
          </a:p>
        </p:txBody>
      </p:sp>
      <p:sp>
        <p:nvSpPr>
          <p:cNvPr id="8" name="Oval 7">
            <a:extLst>
              <a:ext uri="{FF2B5EF4-FFF2-40B4-BE49-F238E27FC236}">
                <a16:creationId xmlns:a16="http://schemas.microsoft.com/office/drawing/2014/main" id="{6C16F715-A360-0847-860D-808D2F0BB9C8}"/>
              </a:ext>
            </a:extLst>
          </p:cNvPr>
          <p:cNvSpPr/>
          <p:nvPr userDrawn="1"/>
        </p:nvSpPr>
        <p:spPr>
          <a:xfrm>
            <a:off x="326679" y="713340"/>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itle 1">
            <a:extLst>
              <a:ext uri="{FF2B5EF4-FFF2-40B4-BE49-F238E27FC236}">
                <a16:creationId xmlns:a16="http://schemas.microsoft.com/office/drawing/2014/main" id="{07878E07-08CD-9647-8B49-DC09266F23AF}"/>
              </a:ext>
            </a:extLst>
          </p:cNvPr>
          <p:cNvSpPr txBox="1">
            <a:spLocks/>
          </p:cNvSpPr>
          <p:nvPr userDrawn="1"/>
        </p:nvSpPr>
        <p:spPr bwMode="auto">
          <a:xfrm>
            <a:off x="535507" y="2465508"/>
            <a:ext cx="5084618" cy="192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algn="ctr" rtl="0" eaLnBrk="0" fontAlgn="base" hangingPunct="0">
              <a:lnSpc>
                <a:spcPct val="90000"/>
              </a:lnSpc>
              <a:spcBef>
                <a:spcPct val="0"/>
              </a:spcBef>
              <a:spcAft>
                <a:spcPct val="0"/>
              </a:spcAft>
              <a:defRPr sz="3600" b="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a:latin typeface="+mj-lt"/>
              </a:rPr>
              <a:t>Click to edit Master title style</a:t>
            </a:r>
            <a:endParaRPr lang="en-US" dirty="0">
              <a:latin typeface="+mj-lt"/>
            </a:endParaRPr>
          </a:p>
        </p:txBody>
      </p:sp>
    </p:spTree>
    <p:extLst>
      <p:ext uri="{BB962C8B-B14F-4D97-AF65-F5344CB8AC3E}">
        <p14:creationId xmlns:p14="http://schemas.microsoft.com/office/powerpoint/2010/main" val="15562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ge Title 6 Slide">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571ED9-AE3B-4846-93C5-82E9047AAD9C}"/>
              </a:ext>
            </a:extLst>
          </p:cNvPr>
          <p:cNvSpPr/>
          <p:nvPr userDrawn="1"/>
        </p:nvSpPr>
        <p:spPr>
          <a:xfrm>
            <a:off x="-1588" y="1815548"/>
            <a:ext cx="12193588" cy="5042452"/>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713291"/>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16" name="Text Placeholder 9"/>
          <p:cNvSpPr>
            <a:spLocks noGrp="1"/>
          </p:cNvSpPr>
          <p:nvPr>
            <p:ph type="body" sz="quarter" idx="10"/>
          </p:nvPr>
        </p:nvSpPr>
        <p:spPr>
          <a:xfrm>
            <a:off x="508001" y="2199504"/>
            <a:ext cx="5282441" cy="4378718"/>
          </a:xfrm>
        </p:spPr>
        <p:txBody>
          <a:bodyPr spcCol="182880">
            <a:normAutofit/>
          </a:bodyPr>
          <a:lstStyle>
            <a:lvl1pPr marL="0" indent="0">
              <a:lnSpc>
                <a:spcPct val="100000"/>
              </a:lnSpc>
              <a:buFontTx/>
              <a:buNone/>
              <a:defRPr sz="1400" b="1">
                <a:solidFill>
                  <a:schemeClr val="bg1"/>
                </a:solidFill>
                <a:latin typeface="+mn-lt"/>
                <a:cs typeface="Arial" panose="020B0604020202020204" pitchFamily="34" charset="0"/>
              </a:defRPr>
            </a:lvl1pPr>
            <a:lvl2pPr marL="457200" indent="0">
              <a:lnSpc>
                <a:spcPct val="100000"/>
              </a:lnSpc>
              <a:buFontTx/>
              <a:buNone/>
              <a:defRPr sz="1400" b="1">
                <a:solidFill>
                  <a:schemeClr val="bg1"/>
                </a:solidFill>
                <a:latin typeface="+mn-lt"/>
                <a:cs typeface="Arial" panose="020B0604020202020204" pitchFamily="34" charset="0"/>
              </a:defRPr>
            </a:lvl2pPr>
            <a:lvl3pPr marL="914400" indent="0">
              <a:lnSpc>
                <a:spcPct val="100000"/>
              </a:lnSpc>
              <a:buFontTx/>
              <a:buNone/>
              <a:defRPr sz="14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Click to edit Master text styles</a:t>
            </a:r>
          </a:p>
          <a:p>
            <a:pPr lvl="1"/>
            <a:r>
              <a:rPr lang="en-US"/>
              <a:t>Second level</a:t>
            </a:r>
          </a:p>
          <a:p>
            <a:pPr lvl="2"/>
            <a:r>
              <a:rPr lang="en-US"/>
              <a:t>Third level</a:t>
            </a:r>
          </a:p>
        </p:txBody>
      </p:sp>
      <p:sp>
        <p:nvSpPr>
          <p:cNvPr id="17" name="Text Placeholder 9"/>
          <p:cNvSpPr>
            <a:spLocks noGrp="1"/>
          </p:cNvSpPr>
          <p:nvPr>
            <p:ph type="body" sz="quarter" idx="11"/>
          </p:nvPr>
        </p:nvSpPr>
        <p:spPr>
          <a:xfrm>
            <a:off x="6298444" y="2199504"/>
            <a:ext cx="5282441" cy="4378718"/>
          </a:xfrm>
        </p:spPr>
        <p:txBody>
          <a:bodyPr spcCol="182880">
            <a:normAutofit/>
          </a:bodyPr>
          <a:lstStyle>
            <a:lvl1pPr marL="0" indent="0">
              <a:lnSpc>
                <a:spcPct val="100000"/>
              </a:lnSpc>
              <a:buFontTx/>
              <a:buNone/>
              <a:defRPr sz="1400" b="1">
                <a:solidFill>
                  <a:schemeClr val="bg1"/>
                </a:solidFill>
                <a:latin typeface="+mn-lt"/>
                <a:cs typeface="Arial" panose="020B0604020202020204" pitchFamily="34" charset="0"/>
              </a:defRPr>
            </a:lvl1pPr>
            <a:lvl2pPr marL="457200" indent="0">
              <a:lnSpc>
                <a:spcPct val="100000"/>
              </a:lnSpc>
              <a:buFontTx/>
              <a:buNone/>
              <a:defRPr sz="1400" b="1">
                <a:solidFill>
                  <a:schemeClr val="bg1"/>
                </a:solidFill>
                <a:latin typeface="+mn-lt"/>
                <a:cs typeface="Arial" panose="020B0604020202020204" pitchFamily="34" charset="0"/>
              </a:defRPr>
            </a:lvl2pPr>
            <a:lvl3pPr marL="914400" indent="0">
              <a:lnSpc>
                <a:spcPct val="100000"/>
              </a:lnSpc>
              <a:buFontTx/>
              <a:buNone/>
              <a:defRPr sz="14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163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Title 7 Slide">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31E013-B41B-984B-AD43-2B7B2B37EFA3}"/>
              </a:ext>
            </a:extLst>
          </p:cNvPr>
          <p:cNvSpPr/>
          <p:nvPr userDrawn="1"/>
        </p:nvSpPr>
        <p:spPr>
          <a:xfrm>
            <a:off x="-1588" y="4744278"/>
            <a:ext cx="12193588" cy="18288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928049" y="4839032"/>
            <a:ext cx="10463284" cy="639934"/>
          </a:xfrm>
        </p:spPr>
        <p:txBody>
          <a:bodyPr>
            <a:noAutofit/>
          </a:bodyPr>
          <a:lstStyle>
            <a:lvl1pPr marL="0" algn="l">
              <a:defRPr sz="2800" b="0">
                <a:solidFill>
                  <a:srgbClr val="FFFFFF"/>
                </a:solidFill>
                <a:latin typeface="+mj-lt"/>
              </a:defRPr>
            </a:lvl1pPr>
          </a:lstStyle>
          <a:p>
            <a:r>
              <a:rPr lang="en-US"/>
              <a:t>Click to edit Master title style</a:t>
            </a:r>
            <a:endParaRPr lang="en-US" dirty="0"/>
          </a:p>
        </p:txBody>
      </p:sp>
      <p:sp>
        <p:nvSpPr>
          <p:cNvPr id="24" name="Text Placeholder 9"/>
          <p:cNvSpPr>
            <a:spLocks noGrp="1"/>
          </p:cNvSpPr>
          <p:nvPr>
            <p:ph type="body" sz="quarter" idx="10"/>
          </p:nvPr>
        </p:nvSpPr>
        <p:spPr>
          <a:xfrm>
            <a:off x="928049" y="5478966"/>
            <a:ext cx="10463284" cy="994992"/>
          </a:xfrm>
        </p:spPr>
        <p:txBody>
          <a:bodyPr spcCol="182880">
            <a:normAutofit/>
          </a:bodyPr>
          <a:lstStyle>
            <a:lvl1pPr marL="0" indent="0">
              <a:lnSpc>
                <a:spcPct val="100000"/>
              </a:lnSpc>
              <a:buFontTx/>
              <a:buNone/>
              <a:defRPr sz="1500" b="1">
                <a:solidFill>
                  <a:schemeClr val="bg1"/>
                </a:solidFill>
                <a:latin typeface="+mn-lt"/>
                <a:cs typeface="Arial" panose="020B0604020202020204" pitchFamily="34" charset="0"/>
              </a:defRPr>
            </a:lvl1pPr>
            <a:lvl2pPr marL="457200" indent="0">
              <a:lnSpc>
                <a:spcPct val="100000"/>
              </a:lnSpc>
              <a:buFontTx/>
              <a:buNone/>
              <a:defRPr sz="1500" b="1">
                <a:solidFill>
                  <a:schemeClr val="bg1"/>
                </a:solidFill>
                <a:latin typeface="+mn-lt"/>
                <a:cs typeface="Arial" panose="020B0604020202020204" pitchFamily="34" charset="0"/>
              </a:defRPr>
            </a:lvl2pPr>
            <a:lvl3pPr marL="914400" indent="0">
              <a:lnSpc>
                <a:spcPct val="100000"/>
              </a:lnSpc>
              <a:buFontTx/>
              <a:buNone/>
              <a:defRPr sz="1500" b="1">
                <a:solidFill>
                  <a:schemeClr val="bg1"/>
                </a:solidFill>
                <a:latin typeface="+mn-lt"/>
                <a:cs typeface="Arial" panose="020B0604020202020204" pitchFamily="34" charset="0"/>
              </a:defRPr>
            </a:lvl3pPr>
            <a:lvl4pPr marL="1371600" indent="0">
              <a:lnSpc>
                <a:spcPct val="100000"/>
              </a:lnSpc>
              <a:buFontTx/>
              <a:buNone/>
              <a:defRPr sz="1300" b="1">
                <a:solidFill>
                  <a:srgbClr val="FFFFFF"/>
                </a:solidFill>
                <a:latin typeface="Cantarell" panose="02000603000000000000" pitchFamily="2" charset="0"/>
              </a:defRPr>
            </a:lvl4pPr>
            <a:lvl5pPr marL="1828800" indent="0">
              <a:lnSpc>
                <a:spcPct val="100000"/>
              </a:lnSpc>
              <a:buFontTx/>
              <a:buNone/>
              <a:defRPr sz="1300" b="1">
                <a:solidFill>
                  <a:srgbClr val="FFFFFF"/>
                </a:solidFill>
                <a:latin typeface="Cantarell" panose="02000603000000000000"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5527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age Title 9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B01454-0EF0-ED43-8FC4-DDF0AE387F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08000" y="383385"/>
            <a:ext cx="11190288" cy="1244600"/>
          </a:xfrm>
          <a:prstGeom prst="rect">
            <a:avLst/>
          </a:prstGeom>
        </p:spPr>
      </p:pic>
      <p:sp>
        <p:nvSpPr>
          <p:cNvPr id="12" name="Rectangle 11">
            <a:extLst>
              <a:ext uri="{FF2B5EF4-FFF2-40B4-BE49-F238E27FC236}">
                <a16:creationId xmlns:a16="http://schemas.microsoft.com/office/drawing/2014/main" id="{829EE19E-03B3-3244-A564-A13444E9B068}"/>
              </a:ext>
            </a:extLst>
          </p:cNvPr>
          <p:cNvSpPr/>
          <p:nvPr userDrawn="1"/>
        </p:nvSpPr>
        <p:spPr>
          <a:xfrm>
            <a:off x="508000" y="383385"/>
            <a:ext cx="11190288" cy="12446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84D7908-4F41-DB49-A512-6EC3A76D51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08000" y="1828422"/>
            <a:ext cx="11190288" cy="4749800"/>
          </a:xfrm>
          <a:prstGeom prst="rect">
            <a:avLst/>
          </a:prstGeom>
        </p:spPr>
      </p:pic>
      <p:sp>
        <p:nvSpPr>
          <p:cNvPr id="9" name="Rectangle 8">
            <a:extLst>
              <a:ext uri="{FF2B5EF4-FFF2-40B4-BE49-F238E27FC236}">
                <a16:creationId xmlns:a16="http://schemas.microsoft.com/office/drawing/2014/main" id="{B7F8FC67-3458-454E-BB5F-7817F383506A}"/>
              </a:ext>
            </a:extLst>
          </p:cNvPr>
          <p:cNvSpPr/>
          <p:nvPr userDrawn="1"/>
        </p:nvSpPr>
        <p:spPr>
          <a:xfrm>
            <a:off x="508000" y="1828422"/>
            <a:ext cx="11190288" cy="47498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2" name="Title 1"/>
          <p:cNvSpPr>
            <a:spLocks noGrp="1"/>
          </p:cNvSpPr>
          <p:nvPr>
            <p:ph type="ctrTitle"/>
          </p:nvPr>
        </p:nvSpPr>
        <p:spPr>
          <a:xfrm>
            <a:off x="508000" y="713291"/>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23" name="Text Placeholder 9"/>
          <p:cNvSpPr>
            <a:spLocks noGrp="1"/>
          </p:cNvSpPr>
          <p:nvPr>
            <p:ph type="body" sz="quarter" idx="10"/>
          </p:nvPr>
        </p:nvSpPr>
        <p:spPr>
          <a:xfrm>
            <a:off x="1073625" y="2014249"/>
            <a:ext cx="4716817" cy="4563973"/>
          </a:xfrm>
        </p:spPr>
        <p:txBody>
          <a:bodyPr spcCol="182880">
            <a:normAutofit/>
          </a:bodyPr>
          <a:lstStyle>
            <a:lvl1pPr marL="0" indent="0">
              <a:lnSpc>
                <a:spcPct val="100000"/>
              </a:lnSpc>
              <a:buFontTx/>
              <a:buNone/>
              <a:defRPr sz="1300" b="1">
                <a:solidFill>
                  <a:schemeClr val="bg1"/>
                </a:solidFill>
                <a:latin typeface="+mn-lt"/>
                <a:cs typeface="Arial" panose="020B0604020202020204" pitchFamily="34" charset="0"/>
              </a:defRPr>
            </a:lvl1pPr>
            <a:lvl2pPr marL="457200" indent="0">
              <a:lnSpc>
                <a:spcPct val="100000"/>
              </a:lnSpc>
              <a:buFontTx/>
              <a:buNone/>
              <a:defRPr sz="1300" b="1">
                <a:solidFill>
                  <a:schemeClr val="bg1"/>
                </a:solidFill>
                <a:latin typeface="+mn-lt"/>
                <a:cs typeface="Arial" panose="020B0604020202020204" pitchFamily="34" charset="0"/>
              </a:defRPr>
            </a:lvl2pPr>
            <a:lvl3pPr marL="914400" indent="0">
              <a:lnSpc>
                <a:spcPct val="100000"/>
              </a:lnSpc>
              <a:buFontTx/>
              <a:buNone/>
              <a:defRPr sz="13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Click to edit Master text styles</a:t>
            </a:r>
          </a:p>
          <a:p>
            <a:pPr lvl="1"/>
            <a:r>
              <a:rPr lang="en-US"/>
              <a:t>Second level</a:t>
            </a:r>
          </a:p>
          <a:p>
            <a:pPr lvl="2"/>
            <a:r>
              <a:rPr lang="en-US"/>
              <a:t>Third level</a:t>
            </a:r>
          </a:p>
        </p:txBody>
      </p:sp>
      <p:sp>
        <p:nvSpPr>
          <p:cNvPr id="24" name="Text Placeholder 9"/>
          <p:cNvSpPr>
            <a:spLocks noGrp="1"/>
          </p:cNvSpPr>
          <p:nvPr>
            <p:ph type="body" sz="quarter" idx="11"/>
          </p:nvPr>
        </p:nvSpPr>
        <p:spPr>
          <a:xfrm>
            <a:off x="6298443" y="2014249"/>
            <a:ext cx="4874524" cy="4563973"/>
          </a:xfrm>
        </p:spPr>
        <p:txBody>
          <a:bodyPr spcCol="182880">
            <a:normAutofit/>
          </a:bodyPr>
          <a:lstStyle>
            <a:lvl1pPr marL="0" indent="0">
              <a:lnSpc>
                <a:spcPct val="100000"/>
              </a:lnSpc>
              <a:buFontTx/>
              <a:buNone/>
              <a:defRPr sz="1300" b="1">
                <a:solidFill>
                  <a:schemeClr val="bg1"/>
                </a:solidFill>
                <a:latin typeface="+mn-lt"/>
                <a:cs typeface="Arial" panose="020B0604020202020204" pitchFamily="34" charset="0"/>
              </a:defRPr>
            </a:lvl1pPr>
            <a:lvl2pPr marL="457200" indent="0">
              <a:lnSpc>
                <a:spcPct val="100000"/>
              </a:lnSpc>
              <a:buFontTx/>
              <a:buNone/>
              <a:defRPr sz="1300" b="1">
                <a:solidFill>
                  <a:schemeClr val="bg1"/>
                </a:solidFill>
                <a:latin typeface="+mn-lt"/>
                <a:cs typeface="Arial" panose="020B0604020202020204" pitchFamily="34" charset="0"/>
              </a:defRPr>
            </a:lvl2pPr>
            <a:lvl3pPr marL="914400" indent="0">
              <a:lnSpc>
                <a:spcPct val="100000"/>
              </a:lnSpc>
              <a:buFontTx/>
              <a:buNone/>
              <a:defRPr sz="13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7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ge Title 10 Slide">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F3F5FF-ADC8-E741-9DB1-F1231DA3E319}"/>
              </a:ext>
            </a:extLst>
          </p:cNvPr>
          <p:cNvSpPr/>
          <p:nvPr userDrawn="1"/>
        </p:nvSpPr>
        <p:spPr>
          <a:xfrm>
            <a:off x="1" y="377209"/>
            <a:ext cx="12192000" cy="138927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3BACA43-6442-844D-A783-F674F6A846F3}"/>
              </a:ext>
            </a:extLst>
          </p:cNvPr>
          <p:cNvSpPr/>
          <p:nvPr userDrawn="1"/>
        </p:nvSpPr>
        <p:spPr>
          <a:xfrm>
            <a:off x="508000" y="2162175"/>
            <a:ext cx="11125200" cy="430688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2" name="Title 1"/>
          <p:cNvSpPr>
            <a:spLocks noGrp="1"/>
          </p:cNvSpPr>
          <p:nvPr>
            <p:ph type="ctrTitle"/>
          </p:nvPr>
        </p:nvSpPr>
        <p:spPr>
          <a:xfrm>
            <a:off x="508000" y="786013"/>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23" name="Text Placeholder 9"/>
          <p:cNvSpPr>
            <a:spLocks noGrp="1"/>
          </p:cNvSpPr>
          <p:nvPr>
            <p:ph type="body" sz="quarter" idx="10"/>
          </p:nvPr>
        </p:nvSpPr>
        <p:spPr>
          <a:xfrm>
            <a:off x="1073625" y="2415654"/>
            <a:ext cx="4716817" cy="4053625"/>
          </a:xfrm>
        </p:spPr>
        <p:txBody>
          <a:bodyPr spcCol="182880">
            <a:normAutofit/>
          </a:bodyPr>
          <a:lstStyle>
            <a:lvl1pPr marL="0" indent="0">
              <a:lnSpc>
                <a:spcPct val="100000"/>
              </a:lnSpc>
              <a:buFontTx/>
              <a:buNone/>
              <a:defRPr sz="1600" b="1">
                <a:solidFill>
                  <a:schemeClr val="tx1"/>
                </a:solidFill>
                <a:latin typeface="+mn-lt"/>
                <a:cs typeface="Arial" panose="020B0604020202020204" pitchFamily="34" charset="0"/>
              </a:defRPr>
            </a:lvl1pPr>
            <a:lvl2pPr marL="457200" indent="0">
              <a:lnSpc>
                <a:spcPct val="100000"/>
              </a:lnSpc>
              <a:buFontTx/>
              <a:buNone/>
              <a:defRPr sz="1600" b="1">
                <a:solidFill>
                  <a:schemeClr val="tx1"/>
                </a:solidFill>
                <a:latin typeface="+mn-lt"/>
                <a:cs typeface="Arial" panose="020B0604020202020204" pitchFamily="34" charset="0"/>
              </a:defRPr>
            </a:lvl2pPr>
            <a:lvl3pPr marL="914400" indent="0">
              <a:lnSpc>
                <a:spcPct val="100000"/>
              </a:lnSpc>
              <a:buFontTx/>
              <a:buNone/>
              <a:defRPr sz="1600" b="1">
                <a:solidFill>
                  <a:schemeClr val="tx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Click to edit Master text styles</a:t>
            </a:r>
          </a:p>
          <a:p>
            <a:pPr lvl="1"/>
            <a:r>
              <a:rPr lang="en-US"/>
              <a:t>Second level</a:t>
            </a:r>
          </a:p>
          <a:p>
            <a:pPr lvl="2"/>
            <a:r>
              <a:rPr lang="en-US"/>
              <a:t>Third level</a:t>
            </a:r>
          </a:p>
        </p:txBody>
      </p:sp>
      <p:sp>
        <p:nvSpPr>
          <p:cNvPr id="24" name="Text Placeholder 9"/>
          <p:cNvSpPr>
            <a:spLocks noGrp="1"/>
          </p:cNvSpPr>
          <p:nvPr>
            <p:ph type="body" sz="quarter" idx="11"/>
          </p:nvPr>
        </p:nvSpPr>
        <p:spPr>
          <a:xfrm>
            <a:off x="6298443" y="2415654"/>
            <a:ext cx="4874524" cy="4053625"/>
          </a:xfrm>
        </p:spPr>
        <p:txBody>
          <a:bodyPr spcCol="182880">
            <a:normAutofit/>
          </a:bodyPr>
          <a:lstStyle>
            <a:lvl1pPr marL="0" indent="0">
              <a:lnSpc>
                <a:spcPct val="100000"/>
              </a:lnSpc>
              <a:buFontTx/>
              <a:buNone/>
              <a:defRPr sz="1600" b="1">
                <a:solidFill>
                  <a:schemeClr val="tx1"/>
                </a:solidFill>
                <a:latin typeface="+mn-lt"/>
                <a:cs typeface="Arial" panose="020B0604020202020204" pitchFamily="34" charset="0"/>
              </a:defRPr>
            </a:lvl1pPr>
            <a:lvl2pPr marL="457200" indent="0">
              <a:lnSpc>
                <a:spcPct val="100000"/>
              </a:lnSpc>
              <a:buFontTx/>
              <a:buNone/>
              <a:defRPr sz="1600" b="1">
                <a:solidFill>
                  <a:schemeClr val="tx1"/>
                </a:solidFill>
                <a:latin typeface="+mn-lt"/>
                <a:cs typeface="Arial" panose="020B0604020202020204" pitchFamily="34" charset="0"/>
              </a:defRPr>
            </a:lvl2pPr>
            <a:lvl3pPr marL="914400" indent="0">
              <a:lnSpc>
                <a:spcPct val="100000"/>
              </a:lnSpc>
              <a:buFontTx/>
              <a:buNone/>
              <a:defRPr sz="1600" b="1">
                <a:solidFill>
                  <a:schemeClr val="tx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7753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ycle / Process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5A83B2-B368-0B40-A418-5F9BD277AA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746"/>
          <a:stretch/>
        </p:blipFill>
        <p:spPr>
          <a:xfrm>
            <a:off x="0" y="1105397"/>
            <a:ext cx="12892558" cy="5752603"/>
          </a:xfrm>
          <a:prstGeom prst="rect">
            <a:avLst/>
          </a:prstGeom>
        </p:spPr>
      </p:pic>
      <p:sp>
        <p:nvSpPr>
          <p:cNvPr id="8" name="Oval 7">
            <a:extLst>
              <a:ext uri="{FF2B5EF4-FFF2-40B4-BE49-F238E27FC236}">
                <a16:creationId xmlns:a16="http://schemas.microsoft.com/office/drawing/2014/main" id="{3F211676-FA4B-9041-A1CD-960DCA3377DC}"/>
              </a:ext>
            </a:extLst>
          </p:cNvPr>
          <p:cNvSpPr/>
          <p:nvPr userDrawn="1"/>
        </p:nvSpPr>
        <p:spPr>
          <a:xfrm>
            <a:off x="4683989" y="1341347"/>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145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33400" y="187294"/>
            <a:ext cx="11125200" cy="899190"/>
          </a:xfrm>
        </p:spPr>
        <p:txBody>
          <a:bodyPr>
            <a:noAutofit/>
          </a:bodyPr>
          <a:lstStyle>
            <a:lvl1pPr marL="0" algn="ctr">
              <a:defRPr sz="5200" b="0">
                <a:solidFill>
                  <a:schemeClr val="tx1"/>
                </a:solidFill>
                <a:latin typeface="+mj-lt"/>
                <a:cs typeface="Arial" panose="020B0604020202020204" pitchFamily="34" charset="0"/>
              </a:defRPr>
            </a:lvl1pPr>
          </a:lstStyle>
          <a:p>
            <a:r>
              <a:rPr lang="en-US"/>
              <a:t>Click to edit Master title style</a:t>
            </a:r>
            <a:endParaRPr lang="en-US" dirty="0"/>
          </a:p>
        </p:txBody>
      </p:sp>
      <p:sp>
        <p:nvSpPr>
          <p:cNvPr id="13" name="Text Placeholder 4"/>
          <p:cNvSpPr>
            <a:spLocks noGrp="1"/>
          </p:cNvSpPr>
          <p:nvPr>
            <p:ph type="body" sz="quarter" idx="16"/>
          </p:nvPr>
        </p:nvSpPr>
        <p:spPr>
          <a:xfrm>
            <a:off x="4865148" y="2058296"/>
            <a:ext cx="2451652" cy="1280214"/>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31" name="Oval 30">
            <a:extLst>
              <a:ext uri="{FF2B5EF4-FFF2-40B4-BE49-F238E27FC236}">
                <a16:creationId xmlns:a16="http://schemas.microsoft.com/office/drawing/2014/main" id="{178544B6-2101-744E-835F-174F541F2D2B}"/>
              </a:ext>
            </a:extLst>
          </p:cNvPr>
          <p:cNvSpPr/>
          <p:nvPr userDrawn="1"/>
        </p:nvSpPr>
        <p:spPr>
          <a:xfrm>
            <a:off x="6797522" y="3848963"/>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14500" dirty="0">
              <a:solidFill>
                <a:schemeClr val="bg1"/>
              </a:solidFill>
              <a:latin typeface="Arial" panose="020B0604020202020204" pitchFamily="34" charset="0"/>
              <a:cs typeface="Arial" panose="020B0604020202020204" pitchFamily="34" charset="0"/>
            </a:endParaRPr>
          </a:p>
        </p:txBody>
      </p:sp>
      <p:sp>
        <p:nvSpPr>
          <p:cNvPr id="35" name="Text Placeholder 4">
            <a:extLst>
              <a:ext uri="{FF2B5EF4-FFF2-40B4-BE49-F238E27FC236}">
                <a16:creationId xmlns:a16="http://schemas.microsoft.com/office/drawing/2014/main" id="{97005381-244B-DC45-9BF9-126B17A9581F}"/>
              </a:ext>
            </a:extLst>
          </p:cNvPr>
          <p:cNvSpPr>
            <a:spLocks noGrp="1"/>
          </p:cNvSpPr>
          <p:nvPr>
            <p:ph type="body" sz="quarter" idx="17"/>
          </p:nvPr>
        </p:nvSpPr>
        <p:spPr>
          <a:xfrm>
            <a:off x="6979118" y="4530989"/>
            <a:ext cx="2451652" cy="1280214"/>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36" name="Oval 35">
            <a:extLst>
              <a:ext uri="{FF2B5EF4-FFF2-40B4-BE49-F238E27FC236}">
                <a16:creationId xmlns:a16="http://schemas.microsoft.com/office/drawing/2014/main" id="{6357D1C3-09E4-A844-8278-E6598936708A}"/>
              </a:ext>
            </a:extLst>
          </p:cNvPr>
          <p:cNvSpPr/>
          <p:nvPr userDrawn="1"/>
        </p:nvSpPr>
        <p:spPr>
          <a:xfrm>
            <a:off x="2695658" y="3848963"/>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14500" dirty="0">
              <a:solidFill>
                <a:schemeClr val="bg1"/>
              </a:solidFill>
              <a:latin typeface="Arial" panose="020B0604020202020204" pitchFamily="34" charset="0"/>
              <a:cs typeface="Arial" panose="020B0604020202020204" pitchFamily="34" charset="0"/>
            </a:endParaRPr>
          </a:p>
        </p:txBody>
      </p:sp>
      <p:sp>
        <p:nvSpPr>
          <p:cNvPr id="40" name="Text Placeholder 4">
            <a:extLst>
              <a:ext uri="{FF2B5EF4-FFF2-40B4-BE49-F238E27FC236}">
                <a16:creationId xmlns:a16="http://schemas.microsoft.com/office/drawing/2014/main" id="{C09C843D-49F7-0840-8A34-82843E1E67DB}"/>
              </a:ext>
            </a:extLst>
          </p:cNvPr>
          <p:cNvSpPr>
            <a:spLocks noGrp="1"/>
          </p:cNvSpPr>
          <p:nvPr>
            <p:ph type="body" sz="quarter" idx="18"/>
          </p:nvPr>
        </p:nvSpPr>
        <p:spPr>
          <a:xfrm>
            <a:off x="2877254" y="4530989"/>
            <a:ext cx="2451652" cy="1280214"/>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5" name="Bent-Up Arrow 4">
            <a:extLst>
              <a:ext uri="{FF2B5EF4-FFF2-40B4-BE49-F238E27FC236}">
                <a16:creationId xmlns:a16="http://schemas.microsoft.com/office/drawing/2014/main" id="{7C42AE4F-27C7-CB45-8089-3333B75812F1}"/>
              </a:ext>
            </a:extLst>
          </p:cNvPr>
          <p:cNvSpPr/>
          <p:nvPr userDrawn="1"/>
        </p:nvSpPr>
        <p:spPr>
          <a:xfrm rot="5400000" flipH="1">
            <a:off x="3543096" y="2552325"/>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1" name="Bent-Up Arrow 40">
            <a:extLst>
              <a:ext uri="{FF2B5EF4-FFF2-40B4-BE49-F238E27FC236}">
                <a16:creationId xmlns:a16="http://schemas.microsoft.com/office/drawing/2014/main" id="{65F4C381-0E10-AB4F-AF60-5163B074CD4D}"/>
              </a:ext>
            </a:extLst>
          </p:cNvPr>
          <p:cNvSpPr/>
          <p:nvPr userDrawn="1"/>
        </p:nvSpPr>
        <p:spPr>
          <a:xfrm rot="16200000" flipH="1">
            <a:off x="5886995" y="5785776"/>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2" name="Bent-Up Arrow 41">
            <a:extLst>
              <a:ext uri="{FF2B5EF4-FFF2-40B4-BE49-F238E27FC236}">
                <a16:creationId xmlns:a16="http://schemas.microsoft.com/office/drawing/2014/main" id="{5C84F4BD-51E1-8246-8852-8BA7E226732A}"/>
              </a:ext>
            </a:extLst>
          </p:cNvPr>
          <p:cNvSpPr/>
          <p:nvPr userDrawn="1"/>
        </p:nvSpPr>
        <p:spPr>
          <a:xfrm rot="10800000" flipH="1">
            <a:off x="8122182" y="2698404"/>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13D01B5-0B7D-8E46-8321-BD7B64948062}"/>
              </a:ext>
            </a:extLst>
          </p:cNvPr>
          <p:cNvGrpSpPr/>
          <p:nvPr userDrawn="1"/>
        </p:nvGrpSpPr>
        <p:grpSpPr>
          <a:xfrm>
            <a:off x="5850778" y="3507604"/>
            <a:ext cx="480391" cy="134938"/>
            <a:chOff x="5888659" y="3441700"/>
            <a:chExt cx="480391" cy="134938"/>
          </a:xfrm>
        </p:grpSpPr>
        <p:sp>
          <p:nvSpPr>
            <p:cNvPr id="9" name="Oval 8">
              <a:extLst>
                <a:ext uri="{FF2B5EF4-FFF2-40B4-BE49-F238E27FC236}">
                  <a16:creationId xmlns:a16="http://schemas.microsoft.com/office/drawing/2014/main" id="{1BB957DD-57EF-3645-AC81-D688F5E9A952}"/>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A8CBBAEA-8418-EC4D-8B49-B19FEE94429E}"/>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3DAC8E92-114B-A74E-AF32-B30E816D7201}"/>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1EFA2363-C6CD-C948-B67D-C716CB9BC11B}"/>
              </a:ext>
            </a:extLst>
          </p:cNvPr>
          <p:cNvGrpSpPr/>
          <p:nvPr userDrawn="1"/>
        </p:nvGrpSpPr>
        <p:grpSpPr>
          <a:xfrm>
            <a:off x="3862447" y="5986132"/>
            <a:ext cx="480391" cy="134938"/>
            <a:chOff x="5888659" y="3441700"/>
            <a:chExt cx="480391" cy="134938"/>
          </a:xfrm>
        </p:grpSpPr>
        <p:sp>
          <p:nvSpPr>
            <p:cNvPr id="25" name="Oval 24">
              <a:extLst>
                <a:ext uri="{FF2B5EF4-FFF2-40B4-BE49-F238E27FC236}">
                  <a16:creationId xmlns:a16="http://schemas.microsoft.com/office/drawing/2014/main" id="{D6A33278-33DB-294A-9D29-8CA55703E413}"/>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96CCED25-4B9C-A846-88FF-A3DAD428E54D}"/>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50C21DF1-10B1-CF49-81EA-733CF27F45C2}"/>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F3B40EC5-5E19-B34C-B4CF-C42A1AC1186A}"/>
              </a:ext>
            </a:extLst>
          </p:cNvPr>
          <p:cNvGrpSpPr/>
          <p:nvPr userDrawn="1"/>
        </p:nvGrpSpPr>
        <p:grpSpPr>
          <a:xfrm>
            <a:off x="7964311" y="5986132"/>
            <a:ext cx="480391" cy="134938"/>
            <a:chOff x="5888659" y="3441700"/>
            <a:chExt cx="480391" cy="134938"/>
          </a:xfrm>
        </p:grpSpPr>
        <p:sp>
          <p:nvSpPr>
            <p:cNvPr id="29" name="Oval 28">
              <a:extLst>
                <a:ext uri="{FF2B5EF4-FFF2-40B4-BE49-F238E27FC236}">
                  <a16:creationId xmlns:a16="http://schemas.microsoft.com/office/drawing/2014/main" id="{001502CE-1988-8047-9CD1-BFBC4457C00B}"/>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9D35D92F-6265-F746-B463-BA32A94307BB}"/>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EF6CC73E-2080-3F4C-9152-0411336792C5}"/>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5400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animBg="1"/>
      <p:bldP spid="3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D856B2B-578E-5744-BC86-72C6E0CDE008}"/>
              </a:ext>
            </a:extLst>
          </p:cNvPr>
          <p:cNvSpPr/>
          <p:nvPr userDrawn="1"/>
        </p:nvSpPr>
        <p:spPr>
          <a:xfrm>
            <a:off x="-1588" y="13252"/>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D8B24191-1F6B-E34A-BF32-8BDC797C5DCF}"/>
              </a:ext>
            </a:extLst>
          </p:cNvPr>
          <p:cNvSpPr/>
          <p:nvPr userDrawn="1"/>
        </p:nvSpPr>
        <p:spPr>
          <a:xfrm>
            <a:off x="508000" y="4440437"/>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42AF578D-49C5-6541-BFD4-97DE1E3F01F6}"/>
              </a:ext>
            </a:extLst>
          </p:cNvPr>
          <p:cNvSpPr/>
          <p:nvPr userDrawn="1"/>
        </p:nvSpPr>
        <p:spPr>
          <a:xfrm>
            <a:off x="4389886" y="4440437"/>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F82F957-D9E9-B74C-A1D2-5E8B04D09658}"/>
              </a:ext>
            </a:extLst>
          </p:cNvPr>
          <p:cNvSpPr/>
          <p:nvPr userDrawn="1"/>
        </p:nvSpPr>
        <p:spPr>
          <a:xfrm>
            <a:off x="507999" y="2070195"/>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A5DE6B86-7B9E-1049-9DC7-40F2A18FEBE1}"/>
              </a:ext>
            </a:extLst>
          </p:cNvPr>
          <p:cNvSpPr/>
          <p:nvPr userDrawn="1"/>
        </p:nvSpPr>
        <p:spPr>
          <a:xfrm>
            <a:off x="4366266" y="2090043"/>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8284D0E-9C8D-014C-BAB0-E537B337F35B}"/>
              </a:ext>
            </a:extLst>
          </p:cNvPr>
          <p:cNvSpPr/>
          <p:nvPr userDrawn="1"/>
        </p:nvSpPr>
        <p:spPr>
          <a:xfrm>
            <a:off x="8195056" y="2090043"/>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A533F0CE-36C5-FA4B-9BED-B9B707F8BFFD}"/>
              </a:ext>
            </a:extLst>
          </p:cNvPr>
          <p:cNvSpPr/>
          <p:nvPr userDrawn="1"/>
        </p:nvSpPr>
        <p:spPr>
          <a:xfrm>
            <a:off x="8180199" y="4411552"/>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856701"/>
            <a:ext cx="11125200" cy="584789"/>
          </a:xfrm>
        </p:spPr>
        <p:txBody>
          <a:bodyPr>
            <a:noAutofit/>
          </a:bodyPr>
          <a:lstStyle>
            <a:lvl1pPr marL="0" algn="ctr">
              <a:defRPr sz="52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17" name="Text Placeholder 4"/>
          <p:cNvSpPr>
            <a:spLocks noGrp="1"/>
          </p:cNvSpPr>
          <p:nvPr>
            <p:ph type="body" sz="quarter" idx="16"/>
          </p:nvPr>
        </p:nvSpPr>
        <p:spPr>
          <a:xfrm>
            <a:off x="539576" y="2072789"/>
            <a:ext cx="3253153"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8" name="Text Placeholder 4"/>
          <p:cNvSpPr>
            <a:spLocks noGrp="1"/>
          </p:cNvSpPr>
          <p:nvPr>
            <p:ph type="body" sz="quarter" idx="17"/>
          </p:nvPr>
        </p:nvSpPr>
        <p:spPr>
          <a:xfrm>
            <a:off x="4428245" y="2092637"/>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9" name="Text Placeholder 4"/>
          <p:cNvSpPr>
            <a:spLocks noGrp="1"/>
          </p:cNvSpPr>
          <p:nvPr>
            <p:ph type="body" sz="quarter" idx="18"/>
          </p:nvPr>
        </p:nvSpPr>
        <p:spPr>
          <a:xfrm>
            <a:off x="8256915" y="2105319"/>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20" name="Text Placeholder 4"/>
          <p:cNvSpPr>
            <a:spLocks noGrp="1"/>
          </p:cNvSpPr>
          <p:nvPr>
            <p:ph type="body" sz="quarter" idx="19"/>
          </p:nvPr>
        </p:nvSpPr>
        <p:spPr>
          <a:xfrm>
            <a:off x="539576" y="4420589"/>
            <a:ext cx="3253153"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21" name="Text Placeholder 4"/>
          <p:cNvSpPr>
            <a:spLocks noGrp="1"/>
          </p:cNvSpPr>
          <p:nvPr>
            <p:ph type="body" sz="quarter" idx="20"/>
          </p:nvPr>
        </p:nvSpPr>
        <p:spPr>
          <a:xfrm>
            <a:off x="4466594" y="4443031"/>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22" name="Text Placeholder 4"/>
          <p:cNvSpPr>
            <a:spLocks noGrp="1"/>
          </p:cNvSpPr>
          <p:nvPr>
            <p:ph type="body" sz="quarter" idx="21"/>
          </p:nvPr>
        </p:nvSpPr>
        <p:spPr>
          <a:xfrm>
            <a:off x="8256915" y="4398870"/>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40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5" grpId="0" animBg="1"/>
      <p:bldP spid="27" grpId="0" animBg="1"/>
      <p:bldP spid="28" grpId="0" animBg="1"/>
      <p:bldP spid="2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ADF475-C159-FF41-9E59-BB977A7DA82C}"/>
              </a:ext>
            </a:extLst>
          </p:cNvPr>
          <p:cNvSpPr/>
          <p:nvPr userDrawn="1"/>
        </p:nvSpPr>
        <p:spPr>
          <a:xfrm>
            <a:off x="263456" y="251791"/>
            <a:ext cx="11663501" cy="6347792"/>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1073625" y="358446"/>
            <a:ext cx="10008359" cy="1164472"/>
          </a:xfrm>
        </p:spPr>
        <p:txBody>
          <a:bodyPr anchor="b">
            <a:noAutofit/>
          </a:bodyPr>
          <a:lstStyle>
            <a:lvl1pPr marL="0" algn="l">
              <a:defRPr sz="4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24" name="Text Placeholder 9"/>
          <p:cNvSpPr>
            <a:spLocks noGrp="1"/>
          </p:cNvSpPr>
          <p:nvPr>
            <p:ph type="body" sz="quarter" idx="10"/>
          </p:nvPr>
        </p:nvSpPr>
        <p:spPr>
          <a:xfrm>
            <a:off x="1073625" y="1665028"/>
            <a:ext cx="10008359" cy="4811973"/>
          </a:xfrm>
        </p:spPr>
        <p:txBody>
          <a:bodyPr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419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Outline Slide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183CF7-6CD8-3441-9A59-3867AE608C2B}"/>
              </a:ext>
            </a:extLst>
          </p:cNvPr>
          <p:cNvSpPr/>
          <p:nvPr userDrawn="1"/>
        </p:nvSpPr>
        <p:spPr>
          <a:xfrm>
            <a:off x="541338" y="390525"/>
            <a:ext cx="11125200" cy="6097588"/>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96CE3C0D-1B0D-3240-98E1-7C9A277F7935}"/>
              </a:ext>
            </a:extLst>
          </p:cNvPr>
          <p:cNvSpPr/>
          <p:nvPr userDrawn="1"/>
        </p:nvSpPr>
        <p:spPr>
          <a:xfrm>
            <a:off x="3503613" y="2833688"/>
            <a:ext cx="60325"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Oval 10">
            <a:extLst>
              <a:ext uri="{FF2B5EF4-FFF2-40B4-BE49-F238E27FC236}">
                <a16:creationId xmlns:a16="http://schemas.microsoft.com/office/drawing/2014/main" id="{00A5CAE6-CBA2-FC49-82F7-D847EBE3EA63}"/>
              </a:ext>
            </a:extLst>
          </p:cNvPr>
          <p:cNvSpPr/>
          <p:nvPr userDrawn="1"/>
        </p:nvSpPr>
        <p:spPr>
          <a:xfrm>
            <a:off x="3606800" y="2833688"/>
            <a:ext cx="61913"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Oval 11">
            <a:extLst>
              <a:ext uri="{FF2B5EF4-FFF2-40B4-BE49-F238E27FC236}">
                <a16:creationId xmlns:a16="http://schemas.microsoft.com/office/drawing/2014/main" id="{C706A284-BA80-5F45-9123-71EE52CAA741}"/>
              </a:ext>
            </a:extLst>
          </p:cNvPr>
          <p:cNvSpPr/>
          <p:nvPr userDrawn="1"/>
        </p:nvSpPr>
        <p:spPr>
          <a:xfrm>
            <a:off x="3397250" y="2833688"/>
            <a:ext cx="61913"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a:extLst>
              <a:ext uri="{FF2B5EF4-FFF2-40B4-BE49-F238E27FC236}">
                <a16:creationId xmlns:a16="http://schemas.microsoft.com/office/drawing/2014/main" id="{882EC0BD-2A54-9944-8ACD-EB06ED78EF06}"/>
              </a:ext>
            </a:extLst>
          </p:cNvPr>
          <p:cNvSpPr/>
          <p:nvPr userDrawn="1"/>
        </p:nvSpPr>
        <p:spPr>
          <a:xfrm>
            <a:off x="6604000" y="2833688"/>
            <a:ext cx="61913"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a:extLst>
              <a:ext uri="{FF2B5EF4-FFF2-40B4-BE49-F238E27FC236}">
                <a16:creationId xmlns:a16="http://schemas.microsoft.com/office/drawing/2014/main" id="{A5831615-C365-2446-B852-770DA000D06A}"/>
              </a:ext>
            </a:extLst>
          </p:cNvPr>
          <p:cNvSpPr/>
          <p:nvPr userDrawn="1"/>
        </p:nvSpPr>
        <p:spPr>
          <a:xfrm>
            <a:off x="6710363" y="2833688"/>
            <a:ext cx="60325"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a:extLst>
              <a:ext uri="{FF2B5EF4-FFF2-40B4-BE49-F238E27FC236}">
                <a16:creationId xmlns:a16="http://schemas.microsoft.com/office/drawing/2014/main" id="{D6AE0C90-A9C7-5F40-970E-C6FBCD1CF140}"/>
              </a:ext>
            </a:extLst>
          </p:cNvPr>
          <p:cNvSpPr/>
          <p:nvPr userDrawn="1"/>
        </p:nvSpPr>
        <p:spPr>
          <a:xfrm>
            <a:off x="6500813" y="2833688"/>
            <a:ext cx="58737"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Oval 16">
            <a:extLst>
              <a:ext uri="{FF2B5EF4-FFF2-40B4-BE49-F238E27FC236}">
                <a16:creationId xmlns:a16="http://schemas.microsoft.com/office/drawing/2014/main" id="{344AA589-0B05-9147-B459-2A8AA9F2728C}"/>
              </a:ext>
            </a:extLst>
          </p:cNvPr>
          <p:cNvSpPr/>
          <p:nvPr userDrawn="1"/>
        </p:nvSpPr>
        <p:spPr>
          <a:xfrm>
            <a:off x="9736138" y="2833688"/>
            <a:ext cx="61912"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Oval 17">
            <a:extLst>
              <a:ext uri="{FF2B5EF4-FFF2-40B4-BE49-F238E27FC236}">
                <a16:creationId xmlns:a16="http://schemas.microsoft.com/office/drawing/2014/main" id="{F5604EB2-3996-1C46-9ACF-737F9705C921}"/>
              </a:ext>
            </a:extLst>
          </p:cNvPr>
          <p:cNvSpPr/>
          <p:nvPr userDrawn="1"/>
        </p:nvSpPr>
        <p:spPr>
          <a:xfrm>
            <a:off x="9842500" y="2833688"/>
            <a:ext cx="58738"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Oval 19">
            <a:extLst>
              <a:ext uri="{FF2B5EF4-FFF2-40B4-BE49-F238E27FC236}">
                <a16:creationId xmlns:a16="http://schemas.microsoft.com/office/drawing/2014/main" id="{9B54A111-0E40-DA44-A4C5-EBD1069315F8}"/>
              </a:ext>
            </a:extLst>
          </p:cNvPr>
          <p:cNvSpPr/>
          <p:nvPr userDrawn="1"/>
        </p:nvSpPr>
        <p:spPr>
          <a:xfrm>
            <a:off x="9631363" y="2833688"/>
            <a:ext cx="60325"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Oval 20">
            <a:extLst>
              <a:ext uri="{FF2B5EF4-FFF2-40B4-BE49-F238E27FC236}">
                <a16:creationId xmlns:a16="http://schemas.microsoft.com/office/drawing/2014/main" id="{6E7B3ADB-AC37-BD43-8F32-8D4149E461C0}"/>
              </a:ext>
            </a:extLst>
          </p:cNvPr>
          <p:cNvSpPr/>
          <p:nvPr userDrawn="1"/>
        </p:nvSpPr>
        <p:spPr>
          <a:xfrm>
            <a:off x="3503613" y="5505450"/>
            <a:ext cx="60325"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a:extLst>
              <a:ext uri="{FF2B5EF4-FFF2-40B4-BE49-F238E27FC236}">
                <a16:creationId xmlns:a16="http://schemas.microsoft.com/office/drawing/2014/main" id="{87136EFC-543F-2C42-88D7-AD534D22CF48}"/>
              </a:ext>
            </a:extLst>
          </p:cNvPr>
          <p:cNvSpPr/>
          <p:nvPr userDrawn="1"/>
        </p:nvSpPr>
        <p:spPr>
          <a:xfrm>
            <a:off x="3606800" y="5505450"/>
            <a:ext cx="61913"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a:extLst>
              <a:ext uri="{FF2B5EF4-FFF2-40B4-BE49-F238E27FC236}">
                <a16:creationId xmlns:a16="http://schemas.microsoft.com/office/drawing/2014/main" id="{E93B2E69-5C75-564D-A308-D180A3903B23}"/>
              </a:ext>
            </a:extLst>
          </p:cNvPr>
          <p:cNvSpPr/>
          <p:nvPr userDrawn="1"/>
        </p:nvSpPr>
        <p:spPr>
          <a:xfrm>
            <a:off x="3397250" y="5505450"/>
            <a:ext cx="61913"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a:extLst>
              <a:ext uri="{FF2B5EF4-FFF2-40B4-BE49-F238E27FC236}">
                <a16:creationId xmlns:a16="http://schemas.microsoft.com/office/drawing/2014/main" id="{ED9FDF74-1C7F-334F-9A68-ADE646758E1C}"/>
              </a:ext>
            </a:extLst>
          </p:cNvPr>
          <p:cNvSpPr/>
          <p:nvPr userDrawn="1"/>
        </p:nvSpPr>
        <p:spPr>
          <a:xfrm>
            <a:off x="6604000" y="5505450"/>
            <a:ext cx="61913"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a:extLst>
              <a:ext uri="{FF2B5EF4-FFF2-40B4-BE49-F238E27FC236}">
                <a16:creationId xmlns:a16="http://schemas.microsoft.com/office/drawing/2014/main" id="{FE37FD00-9F73-C149-804D-E2BDEF046768}"/>
              </a:ext>
            </a:extLst>
          </p:cNvPr>
          <p:cNvSpPr/>
          <p:nvPr userDrawn="1"/>
        </p:nvSpPr>
        <p:spPr>
          <a:xfrm>
            <a:off x="6710363" y="5505450"/>
            <a:ext cx="60325"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a:extLst>
              <a:ext uri="{FF2B5EF4-FFF2-40B4-BE49-F238E27FC236}">
                <a16:creationId xmlns:a16="http://schemas.microsoft.com/office/drawing/2014/main" id="{E99D0A55-E8F8-824F-8E68-EAAA98F79FBD}"/>
              </a:ext>
            </a:extLst>
          </p:cNvPr>
          <p:cNvSpPr/>
          <p:nvPr userDrawn="1"/>
        </p:nvSpPr>
        <p:spPr>
          <a:xfrm>
            <a:off x="6500813" y="5505450"/>
            <a:ext cx="58737"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Oval 28">
            <a:extLst>
              <a:ext uri="{FF2B5EF4-FFF2-40B4-BE49-F238E27FC236}">
                <a16:creationId xmlns:a16="http://schemas.microsoft.com/office/drawing/2014/main" id="{8B5C7976-0B8C-9E41-B9A3-D61BCC2CEBDD}"/>
              </a:ext>
            </a:extLst>
          </p:cNvPr>
          <p:cNvSpPr/>
          <p:nvPr userDrawn="1"/>
        </p:nvSpPr>
        <p:spPr>
          <a:xfrm>
            <a:off x="9736138" y="5505450"/>
            <a:ext cx="61912"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Oval 29">
            <a:extLst>
              <a:ext uri="{FF2B5EF4-FFF2-40B4-BE49-F238E27FC236}">
                <a16:creationId xmlns:a16="http://schemas.microsoft.com/office/drawing/2014/main" id="{760B51DC-FE13-4E49-A78C-BF5A2B9C6086}"/>
              </a:ext>
            </a:extLst>
          </p:cNvPr>
          <p:cNvSpPr/>
          <p:nvPr userDrawn="1"/>
        </p:nvSpPr>
        <p:spPr>
          <a:xfrm>
            <a:off x="9842500" y="5505450"/>
            <a:ext cx="58738"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Oval 30">
            <a:extLst>
              <a:ext uri="{FF2B5EF4-FFF2-40B4-BE49-F238E27FC236}">
                <a16:creationId xmlns:a16="http://schemas.microsoft.com/office/drawing/2014/main" id="{6AFB3094-E1B9-CF47-B56B-50E35397FA31}"/>
              </a:ext>
            </a:extLst>
          </p:cNvPr>
          <p:cNvSpPr/>
          <p:nvPr userDrawn="1"/>
        </p:nvSpPr>
        <p:spPr>
          <a:xfrm>
            <a:off x="9631363" y="5505450"/>
            <a:ext cx="60325"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Oval 31">
            <a:extLst>
              <a:ext uri="{FF2B5EF4-FFF2-40B4-BE49-F238E27FC236}">
                <a16:creationId xmlns:a16="http://schemas.microsoft.com/office/drawing/2014/main" id="{989A109A-17E3-AE48-A89B-9166F226F9FA}"/>
              </a:ext>
            </a:extLst>
          </p:cNvPr>
          <p:cNvSpPr/>
          <p:nvPr userDrawn="1"/>
        </p:nvSpPr>
        <p:spPr>
          <a:xfrm>
            <a:off x="2311400" y="3659188"/>
            <a:ext cx="2408238"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Oval 32">
            <a:extLst>
              <a:ext uri="{FF2B5EF4-FFF2-40B4-BE49-F238E27FC236}">
                <a16:creationId xmlns:a16="http://schemas.microsoft.com/office/drawing/2014/main" id="{9B76505E-7264-034D-B57A-3F46EFB53CED}"/>
              </a:ext>
            </a:extLst>
          </p:cNvPr>
          <p:cNvSpPr/>
          <p:nvPr userDrawn="1"/>
        </p:nvSpPr>
        <p:spPr>
          <a:xfrm>
            <a:off x="5416550" y="3659188"/>
            <a:ext cx="2408238"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Oval 34">
            <a:extLst>
              <a:ext uri="{FF2B5EF4-FFF2-40B4-BE49-F238E27FC236}">
                <a16:creationId xmlns:a16="http://schemas.microsoft.com/office/drawing/2014/main" id="{795A3A19-4E1E-A741-8BE9-432894F50D43}"/>
              </a:ext>
            </a:extLst>
          </p:cNvPr>
          <p:cNvSpPr/>
          <p:nvPr userDrawn="1"/>
        </p:nvSpPr>
        <p:spPr>
          <a:xfrm>
            <a:off x="2311400" y="836613"/>
            <a:ext cx="2408238"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Oval 35">
            <a:extLst>
              <a:ext uri="{FF2B5EF4-FFF2-40B4-BE49-F238E27FC236}">
                <a16:creationId xmlns:a16="http://schemas.microsoft.com/office/drawing/2014/main" id="{7C067705-75FA-F043-AECC-2E157E73C1EE}"/>
              </a:ext>
            </a:extLst>
          </p:cNvPr>
          <p:cNvSpPr/>
          <p:nvPr userDrawn="1"/>
        </p:nvSpPr>
        <p:spPr>
          <a:xfrm>
            <a:off x="8545513" y="3659188"/>
            <a:ext cx="2408237"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Oval 36">
            <a:extLst>
              <a:ext uri="{FF2B5EF4-FFF2-40B4-BE49-F238E27FC236}">
                <a16:creationId xmlns:a16="http://schemas.microsoft.com/office/drawing/2014/main" id="{7BD266AD-9346-5D44-B70D-EC0556C9B06E}"/>
              </a:ext>
            </a:extLst>
          </p:cNvPr>
          <p:cNvSpPr/>
          <p:nvPr userDrawn="1"/>
        </p:nvSpPr>
        <p:spPr>
          <a:xfrm>
            <a:off x="5416550" y="836613"/>
            <a:ext cx="2408238"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Oval 38">
            <a:extLst>
              <a:ext uri="{FF2B5EF4-FFF2-40B4-BE49-F238E27FC236}">
                <a16:creationId xmlns:a16="http://schemas.microsoft.com/office/drawing/2014/main" id="{A85E8EE4-C239-1743-880A-1AE574F4DE36}"/>
              </a:ext>
            </a:extLst>
          </p:cNvPr>
          <p:cNvSpPr/>
          <p:nvPr userDrawn="1"/>
        </p:nvSpPr>
        <p:spPr>
          <a:xfrm>
            <a:off x="8545513" y="836613"/>
            <a:ext cx="2408237"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rot="16200000">
            <a:off x="-1691409" y="3039142"/>
            <a:ext cx="6096000" cy="779719"/>
          </a:xfrm>
        </p:spPr>
        <p:txBody>
          <a:bodyPr>
            <a:noAutofit/>
          </a:bodyPr>
          <a:lstStyle>
            <a:lvl1pPr marL="0" algn="ctr">
              <a:defRPr sz="3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13" name="Text Placeholder 4"/>
          <p:cNvSpPr>
            <a:spLocks noGrp="1"/>
          </p:cNvSpPr>
          <p:nvPr>
            <p:ph type="body" sz="quarter" idx="16"/>
          </p:nvPr>
        </p:nvSpPr>
        <p:spPr>
          <a:xfrm>
            <a:off x="2410691" y="1472944"/>
            <a:ext cx="2161309" cy="1094509"/>
          </a:xfrm>
        </p:spPr>
        <p:txBody>
          <a:bodyPr anchor="ctr">
            <a:noAutofit/>
          </a:bodyPr>
          <a:lstStyle>
            <a:lvl1pPr marL="0" indent="0" algn="ctr">
              <a:spcBef>
                <a:spcPts val="0"/>
              </a:spcBef>
              <a:buFontTx/>
              <a:buNone/>
              <a:defRPr sz="24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9" name="Text Placeholder 4"/>
          <p:cNvSpPr>
            <a:spLocks noGrp="1"/>
          </p:cNvSpPr>
          <p:nvPr>
            <p:ph type="body" sz="quarter" idx="17"/>
          </p:nvPr>
        </p:nvSpPr>
        <p:spPr>
          <a:xfrm>
            <a:off x="5512424" y="1472944"/>
            <a:ext cx="2161309" cy="1094509"/>
          </a:xfrm>
        </p:spPr>
        <p:txBody>
          <a:bodyPr anchor="ctr">
            <a:noAutofit/>
          </a:bodyPr>
          <a:lstStyle>
            <a:lvl1pPr marL="0" indent="0" algn="ctr">
              <a:spcBef>
                <a:spcPts val="0"/>
              </a:spcBef>
              <a:buFontTx/>
              <a:buNone/>
              <a:defRPr sz="24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23" name="Text Placeholder 4"/>
          <p:cNvSpPr>
            <a:spLocks noGrp="1"/>
          </p:cNvSpPr>
          <p:nvPr>
            <p:ph type="body" sz="quarter" idx="18"/>
          </p:nvPr>
        </p:nvSpPr>
        <p:spPr>
          <a:xfrm>
            <a:off x="8644794" y="1472944"/>
            <a:ext cx="2161309" cy="1094509"/>
          </a:xfrm>
        </p:spPr>
        <p:txBody>
          <a:bodyPr anchor="ctr">
            <a:noAutofit/>
          </a:bodyPr>
          <a:lstStyle>
            <a:lvl1pPr marL="0" indent="0" algn="ctr">
              <a:spcBef>
                <a:spcPts val="0"/>
              </a:spcBef>
              <a:buFontTx/>
              <a:buNone/>
              <a:defRPr sz="24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38" name="Text Placeholder 4"/>
          <p:cNvSpPr>
            <a:spLocks noGrp="1"/>
          </p:cNvSpPr>
          <p:nvPr>
            <p:ph type="body" sz="quarter" idx="21"/>
          </p:nvPr>
        </p:nvSpPr>
        <p:spPr>
          <a:xfrm>
            <a:off x="8644794" y="4294909"/>
            <a:ext cx="2161309" cy="1094509"/>
          </a:xfrm>
        </p:spPr>
        <p:txBody>
          <a:bodyPr anchor="ctr">
            <a:noAutofit/>
          </a:bodyPr>
          <a:lstStyle>
            <a:lvl1pPr marL="0" indent="0" algn="ctr">
              <a:spcBef>
                <a:spcPts val="0"/>
              </a:spcBef>
              <a:buFontTx/>
              <a:buNone/>
              <a:defRPr sz="2400" b="1"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34" name="Text Placeholder 4"/>
          <p:cNvSpPr>
            <a:spLocks noGrp="1"/>
          </p:cNvSpPr>
          <p:nvPr>
            <p:ph type="body" sz="quarter" idx="20"/>
          </p:nvPr>
        </p:nvSpPr>
        <p:spPr>
          <a:xfrm>
            <a:off x="5512424" y="4294909"/>
            <a:ext cx="2161309" cy="1094509"/>
          </a:xfrm>
        </p:spPr>
        <p:txBody>
          <a:bodyPr anchor="ctr">
            <a:noAutofit/>
          </a:bodyPr>
          <a:lstStyle>
            <a:lvl1pPr marL="0" indent="0" algn="ctr">
              <a:spcBef>
                <a:spcPts val="0"/>
              </a:spcBef>
              <a:buFontTx/>
              <a:buNone/>
              <a:defRPr sz="2400" b="1"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28" name="Text Placeholder 4"/>
          <p:cNvSpPr>
            <a:spLocks noGrp="1"/>
          </p:cNvSpPr>
          <p:nvPr>
            <p:ph type="body" sz="quarter" idx="19"/>
          </p:nvPr>
        </p:nvSpPr>
        <p:spPr>
          <a:xfrm>
            <a:off x="2410691" y="4294909"/>
            <a:ext cx="2161309" cy="1094509"/>
          </a:xfrm>
        </p:spPr>
        <p:txBody>
          <a:bodyPr anchor="ctr">
            <a:noAutofit/>
          </a:bodyPr>
          <a:lstStyle>
            <a:lvl1pPr marL="0" indent="0" algn="ctr">
              <a:spcBef>
                <a:spcPts val="0"/>
              </a:spcBef>
              <a:buFontTx/>
              <a:buNone/>
              <a:defRPr sz="24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612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anim calcmode="lin" valueType="num">
                                      <p:cBhvr>
                                        <p:cTn id="43" dur="500" fill="hold"/>
                                        <p:tgtEl>
                                          <p:spTgt spid="17"/>
                                        </p:tgtEl>
                                        <p:attrNameLst>
                                          <p:attrName>ppt_x</p:attrName>
                                        </p:attrNameLst>
                                      </p:cBhvr>
                                      <p:tavLst>
                                        <p:tav tm="0">
                                          <p:val>
                                            <p:strVal val="#ppt_x"/>
                                          </p:val>
                                        </p:tav>
                                        <p:tav tm="100000">
                                          <p:val>
                                            <p:strVal val="#ppt_x"/>
                                          </p:val>
                                        </p:tav>
                                      </p:tavLst>
                                    </p:anim>
                                    <p:anim calcmode="lin" valueType="num">
                                      <p:cBhvr>
                                        <p:cTn id="44" dur="500" fill="hold"/>
                                        <p:tgtEl>
                                          <p:spTgt spid="1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anim calcmode="lin" valueType="num">
                                      <p:cBhvr>
                                        <p:cTn id="53" dur="500" fill="hold"/>
                                        <p:tgtEl>
                                          <p:spTgt spid="24"/>
                                        </p:tgtEl>
                                        <p:attrNameLst>
                                          <p:attrName>ppt_x</p:attrName>
                                        </p:attrNameLst>
                                      </p:cBhvr>
                                      <p:tavLst>
                                        <p:tav tm="0">
                                          <p:val>
                                            <p:strVal val="#ppt_x"/>
                                          </p:val>
                                        </p:tav>
                                        <p:tav tm="100000">
                                          <p:val>
                                            <p:strVal val="#ppt_x"/>
                                          </p:val>
                                        </p:tav>
                                      </p:tavLst>
                                    </p:anim>
                                    <p:anim calcmode="lin" valueType="num">
                                      <p:cBhvr>
                                        <p:cTn id="54" dur="5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anim calcmode="lin" valueType="num">
                                      <p:cBhvr>
                                        <p:cTn id="63" dur="500" fill="hold"/>
                                        <p:tgtEl>
                                          <p:spTgt spid="22"/>
                                        </p:tgtEl>
                                        <p:attrNameLst>
                                          <p:attrName>ppt_x</p:attrName>
                                        </p:attrNameLst>
                                      </p:cBhvr>
                                      <p:tavLst>
                                        <p:tav tm="0">
                                          <p:val>
                                            <p:strVal val="#ppt_x"/>
                                          </p:val>
                                        </p:tav>
                                        <p:tav tm="100000">
                                          <p:val>
                                            <p:strVal val="#ppt_x"/>
                                          </p:val>
                                        </p:tav>
                                      </p:tavLst>
                                    </p:anim>
                                    <p:anim calcmode="lin" valueType="num">
                                      <p:cBhvr>
                                        <p:cTn id="64" dur="5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anim calcmode="lin" valueType="num">
                                      <p:cBhvr>
                                        <p:cTn id="68" dur="500" fill="hold"/>
                                        <p:tgtEl>
                                          <p:spTgt spid="27"/>
                                        </p:tgtEl>
                                        <p:attrNameLst>
                                          <p:attrName>ppt_x</p:attrName>
                                        </p:attrNameLst>
                                      </p:cBhvr>
                                      <p:tavLst>
                                        <p:tav tm="0">
                                          <p:val>
                                            <p:strVal val="#ppt_x"/>
                                          </p:val>
                                        </p:tav>
                                        <p:tav tm="100000">
                                          <p:val>
                                            <p:strVal val="#ppt_x"/>
                                          </p:val>
                                        </p:tav>
                                      </p:tavLst>
                                    </p:anim>
                                    <p:anim calcmode="lin" valueType="num">
                                      <p:cBhvr>
                                        <p:cTn id="69" dur="5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anim calcmode="lin" valueType="num">
                                      <p:cBhvr>
                                        <p:cTn id="73" dur="500" fill="hold"/>
                                        <p:tgtEl>
                                          <p:spTgt spid="25"/>
                                        </p:tgtEl>
                                        <p:attrNameLst>
                                          <p:attrName>ppt_x</p:attrName>
                                        </p:attrNameLst>
                                      </p:cBhvr>
                                      <p:tavLst>
                                        <p:tav tm="0">
                                          <p:val>
                                            <p:strVal val="#ppt_x"/>
                                          </p:val>
                                        </p:tav>
                                        <p:tav tm="100000">
                                          <p:val>
                                            <p:strVal val="#ppt_x"/>
                                          </p:val>
                                        </p:tav>
                                      </p:tavLst>
                                    </p:anim>
                                    <p:anim calcmode="lin" valueType="num">
                                      <p:cBhvr>
                                        <p:cTn id="74" dur="500" fill="hold"/>
                                        <p:tgtEl>
                                          <p:spTgt spid="2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anim calcmode="lin" valueType="num">
                                      <p:cBhvr>
                                        <p:cTn id="78" dur="500" fill="hold"/>
                                        <p:tgtEl>
                                          <p:spTgt spid="26"/>
                                        </p:tgtEl>
                                        <p:attrNameLst>
                                          <p:attrName>ppt_x</p:attrName>
                                        </p:attrNameLst>
                                      </p:cBhvr>
                                      <p:tavLst>
                                        <p:tav tm="0">
                                          <p:val>
                                            <p:strVal val="#ppt_x"/>
                                          </p:val>
                                        </p:tav>
                                        <p:tav tm="100000">
                                          <p:val>
                                            <p:strVal val="#ppt_x"/>
                                          </p:val>
                                        </p:tav>
                                      </p:tavLst>
                                    </p:anim>
                                    <p:anim calcmode="lin" valueType="num">
                                      <p:cBhvr>
                                        <p:cTn id="79" dur="500" fill="hold"/>
                                        <p:tgtEl>
                                          <p:spTgt spid="2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anim calcmode="lin" valueType="num">
                                      <p:cBhvr>
                                        <p:cTn id="83" dur="500" fill="hold"/>
                                        <p:tgtEl>
                                          <p:spTgt spid="31"/>
                                        </p:tgtEl>
                                        <p:attrNameLst>
                                          <p:attrName>ppt_x</p:attrName>
                                        </p:attrNameLst>
                                      </p:cBhvr>
                                      <p:tavLst>
                                        <p:tav tm="0">
                                          <p:val>
                                            <p:strVal val="#ppt_x"/>
                                          </p:val>
                                        </p:tav>
                                        <p:tav tm="100000">
                                          <p:val>
                                            <p:strVal val="#ppt_x"/>
                                          </p:val>
                                        </p:tav>
                                      </p:tavLst>
                                    </p:anim>
                                    <p:anim calcmode="lin" valueType="num">
                                      <p:cBhvr>
                                        <p:cTn id="84" dur="500" fill="hold"/>
                                        <p:tgtEl>
                                          <p:spTgt spid="31"/>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anim calcmode="lin" valueType="num">
                                      <p:cBhvr>
                                        <p:cTn id="88" dur="500" fill="hold"/>
                                        <p:tgtEl>
                                          <p:spTgt spid="29"/>
                                        </p:tgtEl>
                                        <p:attrNameLst>
                                          <p:attrName>ppt_x</p:attrName>
                                        </p:attrNameLst>
                                      </p:cBhvr>
                                      <p:tavLst>
                                        <p:tav tm="0">
                                          <p:val>
                                            <p:strVal val="#ppt_x"/>
                                          </p:val>
                                        </p:tav>
                                        <p:tav tm="100000">
                                          <p:val>
                                            <p:strVal val="#ppt_x"/>
                                          </p:val>
                                        </p:tav>
                                      </p:tavLst>
                                    </p:anim>
                                    <p:anim calcmode="lin" valueType="num">
                                      <p:cBhvr>
                                        <p:cTn id="89" dur="500" fill="hold"/>
                                        <p:tgtEl>
                                          <p:spTgt spid="2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anim calcmode="lin" valueType="num">
                                      <p:cBhvr>
                                        <p:cTn id="93" dur="500" fill="hold"/>
                                        <p:tgtEl>
                                          <p:spTgt spid="30"/>
                                        </p:tgtEl>
                                        <p:attrNameLst>
                                          <p:attrName>ppt_x</p:attrName>
                                        </p:attrNameLst>
                                      </p:cBhvr>
                                      <p:tavLst>
                                        <p:tav tm="0">
                                          <p:val>
                                            <p:strVal val="#ppt_x"/>
                                          </p:val>
                                        </p:tav>
                                        <p:tav tm="100000">
                                          <p:val>
                                            <p:strVal val="#ppt_x"/>
                                          </p:val>
                                        </p:tav>
                                      </p:tavLst>
                                    </p:anim>
                                    <p:anim calcmode="lin" valueType="num">
                                      <p:cBhvr>
                                        <p:cTn id="94" dur="500" fill="hold"/>
                                        <p:tgtEl>
                                          <p:spTgt spid="30"/>
                                        </p:tgtEl>
                                        <p:attrNameLst>
                                          <p:attrName>ppt_y</p:attrName>
                                        </p:attrNameLst>
                                      </p:cBhvr>
                                      <p:tavLst>
                                        <p:tav tm="0">
                                          <p:val>
                                            <p:strVal val="#ppt_y+.1"/>
                                          </p:val>
                                        </p:tav>
                                        <p:tav tm="100000">
                                          <p:val>
                                            <p:strVal val="#ppt_y"/>
                                          </p:val>
                                        </p:tav>
                                      </p:tavLst>
                                    </p:anim>
                                  </p:childTnLst>
                                </p:cTn>
                              </p:par>
                            </p:childTnLst>
                          </p:cTn>
                        </p:par>
                        <p:par>
                          <p:cTn id="95" fill="hold">
                            <p:stCondLst>
                              <p:cond delay="500"/>
                            </p:stCondLst>
                            <p:childTnLst>
                              <p:par>
                                <p:cTn id="96" presetID="53" presetClass="entr" presetSubtype="16"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p:cTn id="98" dur="500" fill="hold"/>
                                        <p:tgtEl>
                                          <p:spTgt spid="32"/>
                                        </p:tgtEl>
                                        <p:attrNameLst>
                                          <p:attrName>ppt_w</p:attrName>
                                        </p:attrNameLst>
                                      </p:cBhvr>
                                      <p:tavLst>
                                        <p:tav tm="0">
                                          <p:val>
                                            <p:fltVal val="0"/>
                                          </p:val>
                                        </p:tav>
                                        <p:tav tm="100000">
                                          <p:val>
                                            <p:strVal val="#ppt_w"/>
                                          </p:val>
                                        </p:tav>
                                      </p:tavLst>
                                    </p:anim>
                                    <p:anim calcmode="lin" valueType="num">
                                      <p:cBhvr>
                                        <p:cTn id="99" dur="500" fill="hold"/>
                                        <p:tgtEl>
                                          <p:spTgt spid="32"/>
                                        </p:tgtEl>
                                        <p:attrNameLst>
                                          <p:attrName>ppt_h</p:attrName>
                                        </p:attrNameLst>
                                      </p:cBhvr>
                                      <p:tavLst>
                                        <p:tav tm="0">
                                          <p:val>
                                            <p:fltVal val="0"/>
                                          </p:val>
                                        </p:tav>
                                        <p:tav tm="100000">
                                          <p:val>
                                            <p:strVal val="#ppt_h"/>
                                          </p:val>
                                        </p:tav>
                                      </p:tavLst>
                                    </p:anim>
                                    <p:animEffect transition="in" filter="fade">
                                      <p:cBhvr>
                                        <p:cTn id="100" dur="500"/>
                                        <p:tgtEl>
                                          <p:spTgt spid="32"/>
                                        </p:tgtEl>
                                      </p:cBhvr>
                                    </p:animEffect>
                                  </p:childTnLst>
                                </p:cTn>
                              </p:par>
                            </p:childTnLst>
                          </p:cTn>
                        </p:par>
                        <p:par>
                          <p:cTn id="101" fill="hold">
                            <p:stCondLst>
                              <p:cond delay="1000"/>
                            </p:stCondLst>
                            <p:childTnLst>
                              <p:par>
                                <p:cTn id="102" presetID="53" presetClass="entr" presetSubtype="16"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 calcmode="lin" valueType="num">
                                      <p:cBhvr>
                                        <p:cTn id="104" dur="500" fill="hold"/>
                                        <p:tgtEl>
                                          <p:spTgt spid="33"/>
                                        </p:tgtEl>
                                        <p:attrNameLst>
                                          <p:attrName>ppt_w</p:attrName>
                                        </p:attrNameLst>
                                      </p:cBhvr>
                                      <p:tavLst>
                                        <p:tav tm="0">
                                          <p:val>
                                            <p:fltVal val="0"/>
                                          </p:val>
                                        </p:tav>
                                        <p:tav tm="100000">
                                          <p:val>
                                            <p:strVal val="#ppt_w"/>
                                          </p:val>
                                        </p:tav>
                                      </p:tavLst>
                                    </p:anim>
                                    <p:anim calcmode="lin" valueType="num">
                                      <p:cBhvr>
                                        <p:cTn id="105" dur="500" fill="hold"/>
                                        <p:tgtEl>
                                          <p:spTgt spid="33"/>
                                        </p:tgtEl>
                                        <p:attrNameLst>
                                          <p:attrName>ppt_h</p:attrName>
                                        </p:attrNameLst>
                                      </p:cBhvr>
                                      <p:tavLst>
                                        <p:tav tm="0">
                                          <p:val>
                                            <p:fltVal val="0"/>
                                          </p:val>
                                        </p:tav>
                                        <p:tav tm="100000">
                                          <p:val>
                                            <p:strVal val="#ppt_h"/>
                                          </p:val>
                                        </p:tav>
                                      </p:tavLst>
                                    </p:anim>
                                    <p:animEffect transition="in" filter="fade">
                                      <p:cBhvr>
                                        <p:cTn id="106" dur="500"/>
                                        <p:tgtEl>
                                          <p:spTgt spid="33"/>
                                        </p:tgtEl>
                                      </p:cBhvr>
                                    </p:animEffect>
                                  </p:childTnLst>
                                </p:cTn>
                              </p:par>
                            </p:childTnLst>
                          </p:cTn>
                        </p:par>
                        <p:par>
                          <p:cTn id="107" fill="hold">
                            <p:stCondLst>
                              <p:cond delay="1500"/>
                            </p:stCondLst>
                            <p:childTnLst>
                              <p:par>
                                <p:cTn id="108" presetID="53" presetClass="entr" presetSubtype="16" fill="hold" grpId="0" nodeType="afterEffect">
                                  <p:stCondLst>
                                    <p:cond delay="0"/>
                                  </p:stCondLst>
                                  <p:childTnLst>
                                    <p:set>
                                      <p:cBhvr>
                                        <p:cTn id="109" dur="1" fill="hold">
                                          <p:stCondLst>
                                            <p:cond delay="0"/>
                                          </p:stCondLst>
                                        </p:cTn>
                                        <p:tgtEl>
                                          <p:spTgt spid="36"/>
                                        </p:tgtEl>
                                        <p:attrNameLst>
                                          <p:attrName>style.visibility</p:attrName>
                                        </p:attrNameLst>
                                      </p:cBhvr>
                                      <p:to>
                                        <p:strVal val="visible"/>
                                      </p:to>
                                    </p:set>
                                    <p:anim calcmode="lin" valueType="num">
                                      <p:cBhvr>
                                        <p:cTn id="110" dur="500" fill="hold"/>
                                        <p:tgtEl>
                                          <p:spTgt spid="36"/>
                                        </p:tgtEl>
                                        <p:attrNameLst>
                                          <p:attrName>ppt_w</p:attrName>
                                        </p:attrNameLst>
                                      </p:cBhvr>
                                      <p:tavLst>
                                        <p:tav tm="0">
                                          <p:val>
                                            <p:fltVal val="0"/>
                                          </p:val>
                                        </p:tav>
                                        <p:tav tm="100000">
                                          <p:val>
                                            <p:strVal val="#ppt_w"/>
                                          </p:val>
                                        </p:tav>
                                      </p:tavLst>
                                    </p:anim>
                                    <p:anim calcmode="lin" valueType="num">
                                      <p:cBhvr>
                                        <p:cTn id="111" dur="500" fill="hold"/>
                                        <p:tgtEl>
                                          <p:spTgt spid="36"/>
                                        </p:tgtEl>
                                        <p:attrNameLst>
                                          <p:attrName>ppt_h</p:attrName>
                                        </p:attrNameLst>
                                      </p:cBhvr>
                                      <p:tavLst>
                                        <p:tav tm="0">
                                          <p:val>
                                            <p:fltVal val="0"/>
                                          </p:val>
                                        </p:tav>
                                        <p:tav tm="100000">
                                          <p:val>
                                            <p:strVal val="#ppt_h"/>
                                          </p:val>
                                        </p:tav>
                                      </p:tavLst>
                                    </p:anim>
                                    <p:animEffect transition="in" filter="fade">
                                      <p:cBhvr>
                                        <p:cTn id="112" dur="500"/>
                                        <p:tgtEl>
                                          <p:spTgt spid="36"/>
                                        </p:tgtEl>
                                      </p:cBhvr>
                                    </p:animEffect>
                                  </p:childTnLst>
                                </p:cTn>
                              </p:par>
                            </p:childTnLst>
                          </p:cTn>
                        </p:par>
                        <p:par>
                          <p:cTn id="113" fill="hold">
                            <p:stCondLst>
                              <p:cond delay="2000"/>
                            </p:stCondLst>
                            <p:childTnLst>
                              <p:par>
                                <p:cTn id="114" presetID="53" presetClass="entr" presetSubtype="16"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anim calcmode="lin" valueType="num">
                                      <p:cBhvr>
                                        <p:cTn id="116" dur="500" fill="hold"/>
                                        <p:tgtEl>
                                          <p:spTgt spid="35"/>
                                        </p:tgtEl>
                                        <p:attrNameLst>
                                          <p:attrName>ppt_w</p:attrName>
                                        </p:attrNameLst>
                                      </p:cBhvr>
                                      <p:tavLst>
                                        <p:tav tm="0">
                                          <p:val>
                                            <p:fltVal val="0"/>
                                          </p:val>
                                        </p:tav>
                                        <p:tav tm="100000">
                                          <p:val>
                                            <p:strVal val="#ppt_w"/>
                                          </p:val>
                                        </p:tav>
                                      </p:tavLst>
                                    </p:anim>
                                    <p:anim calcmode="lin" valueType="num">
                                      <p:cBhvr>
                                        <p:cTn id="117" dur="500" fill="hold"/>
                                        <p:tgtEl>
                                          <p:spTgt spid="35"/>
                                        </p:tgtEl>
                                        <p:attrNameLst>
                                          <p:attrName>ppt_h</p:attrName>
                                        </p:attrNameLst>
                                      </p:cBhvr>
                                      <p:tavLst>
                                        <p:tav tm="0">
                                          <p:val>
                                            <p:fltVal val="0"/>
                                          </p:val>
                                        </p:tav>
                                        <p:tav tm="100000">
                                          <p:val>
                                            <p:strVal val="#ppt_h"/>
                                          </p:val>
                                        </p:tav>
                                      </p:tavLst>
                                    </p:anim>
                                    <p:animEffect transition="in" filter="fade">
                                      <p:cBhvr>
                                        <p:cTn id="118" dur="500"/>
                                        <p:tgtEl>
                                          <p:spTgt spid="35"/>
                                        </p:tgtEl>
                                      </p:cBhvr>
                                    </p:animEffect>
                                  </p:childTnLst>
                                </p:cTn>
                              </p:par>
                            </p:childTnLst>
                          </p:cTn>
                        </p:par>
                        <p:par>
                          <p:cTn id="119" fill="hold">
                            <p:stCondLst>
                              <p:cond delay="2500"/>
                            </p:stCondLst>
                            <p:childTnLst>
                              <p:par>
                                <p:cTn id="120" presetID="53" presetClass="entr" presetSubtype="16" fill="hold" grpId="0" nodeType="after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500" fill="hold"/>
                                        <p:tgtEl>
                                          <p:spTgt spid="37"/>
                                        </p:tgtEl>
                                        <p:attrNameLst>
                                          <p:attrName>ppt_w</p:attrName>
                                        </p:attrNameLst>
                                      </p:cBhvr>
                                      <p:tavLst>
                                        <p:tav tm="0">
                                          <p:val>
                                            <p:fltVal val="0"/>
                                          </p:val>
                                        </p:tav>
                                        <p:tav tm="100000">
                                          <p:val>
                                            <p:strVal val="#ppt_w"/>
                                          </p:val>
                                        </p:tav>
                                      </p:tavLst>
                                    </p:anim>
                                    <p:anim calcmode="lin" valueType="num">
                                      <p:cBhvr>
                                        <p:cTn id="123" dur="500" fill="hold"/>
                                        <p:tgtEl>
                                          <p:spTgt spid="37"/>
                                        </p:tgtEl>
                                        <p:attrNameLst>
                                          <p:attrName>ppt_h</p:attrName>
                                        </p:attrNameLst>
                                      </p:cBhvr>
                                      <p:tavLst>
                                        <p:tav tm="0">
                                          <p:val>
                                            <p:fltVal val="0"/>
                                          </p:val>
                                        </p:tav>
                                        <p:tav tm="100000">
                                          <p:val>
                                            <p:strVal val="#ppt_h"/>
                                          </p:val>
                                        </p:tav>
                                      </p:tavLst>
                                    </p:anim>
                                    <p:animEffect transition="in" filter="fade">
                                      <p:cBhvr>
                                        <p:cTn id="124" dur="500"/>
                                        <p:tgtEl>
                                          <p:spTgt spid="37"/>
                                        </p:tgtEl>
                                      </p:cBhvr>
                                    </p:animEffect>
                                  </p:childTnLst>
                                </p:cTn>
                              </p:par>
                            </p:childTnLst>
                          </p:cTn>
                        </p:par>
                        <p:par>
                          <p:cTn id="125" fill="hold">
                            <p:stCondLst>
                              <p:cond delay="3000"/>
                            </p:stCondLst>
                            <p:childTnLst>
                              <p:par>
                                <p:cTn id="126" presetID="53" presetClass="entr" presetSubtype="16" fill="hold" grpId="0" nodeType="afterEffect">
                                  <p:stCondLst>
                                    <p:cond delay="0"/>
                                  </p:stCondLst>
                                  <p:childTnLst>
                                    <p:set>
                                      <p:cBhvr>
                                        <p:cTn id="127" dur="1" fill="hold">
                                          <p:stCondLst>
                                            <p:cond delay="0"/>
                                          </p:stCondLst>
                                        </p:cTn>
                                        <p:tgtEl>
                                          <p:spTgt spid="39"/>
                                        </p:tgtEl>
                                        <p:attrNameLst>
                                          <p:attrName>style.visibility</p:attrName>
                                        </p:attrNameLst>
                                      </p:cBhvr>
                                      <p:to>
                                        <p:strVal val="visible"/>
                                      </p:to>
                                    </p:set>
                                    <p:anim calcmode="lin" valueType="num">
                                      <p:cBhvr>
                                        <p:cTn id="128" dur="500" fill="hold"/>
                                        <p:tgtEl>
                                          <p:spTgt spid="39"/>
                                        </p:tgtEl>
                                        <p:attrNameLst>
                                          <p:attrName>ppt_w</p:attrName>
                                        </p:attrNameLst>
                                      </p:cBhvr>
                                      <p:tavLst>
                                        <p:tav tm="0">
                                          <p:val>
                                            <p:fltVal val="0"/>
                                          </p:val>
                                        </p:tav>
                                        <p:tav tm="100000">
                                          <p:val>
                                            <p:strVal val="#ppt_w"/>
                                          </p:val>
                                        </p:tav>
                                      </p:tavLst>
                                    </p:anim>
                                    <p:anim calcmode="lin" valueType="num">
                                      <p:cBhvr>
                                        <p:cTn id="129" dur="500" fill="hold"/>
                                        <p:tgtEl>
                                          <p:spTgt spid="39"/>
                                        </p:tgtEl>
                                        <p:attrNameLst>
                                          <p:attrName>ppt_h</p:attrName>
                                        </p:attrNameLst>
                                      </p:cBhvr>
                                      <p:tavLst>
                                        <p:tav tm="0">
                                          <p:val>
                                            <p:fltVal val="0"/>
                                          </p:val>
                                        </p:tav>
                                        <p:tav tm="100000">
                                          <p:val>
                                            <p:strVal val="#ppt_h"/>
                                          </p:val>
                                        </p:tav>
                                      </p:tavLst>
                                    </p:anim>
                                    <p:animEffect transition="in" filter="fade">
                                      <p:cBhvr>
                                        <p:cTn id="130" dur="500"/>
                                        <p:tgtEl>
                                          <p:spTgt spid="3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9"/>
                                        </p:tgtEl>
                                        <p:attrNameLst>
                                          <p:attrName>style.visibility</p:attrName>
                                        </p:attrNameLst>
                                      </p:cBhvr>
                                      <p:to>
                                        <p:strVal val="visible"/>
                                      </p:to>
                                    </p:set>
                                    <p:animEffect transition="in" filter="fade">
                                      <p:cBhvr>
                                        <p:cTn id="1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P spid="17" grpId="0" animBg="1"/>
      <p:bldP spid="18" grpId="0" animBg="1"/>
      <p:bldP spid="20" grpId="0" animBg="1"/>
      <p:bldP spid="21" grpId="0" animBg="1"/>
      <p:bldP spid="22" grpId="0" animBg="1"/>
      <p:bldP spid="24" grpId="0" animBg="1"/>
      <p:bldP spid="25" grpId="0" animBg="1"/>
      <p:bldP spid="26" grpId="0" animBg="1"/>
      <p:bldP spid="27" grpId="0" animBg="1"/>
      <p:bldP spid="29" grpId="0" animBg="1"/>
      <p:bldP spid="30" grpId="0" animBg="1"/>
      <p:bldP spid="31" grpId="0" animBg="1"/>
      <p:bldP spid="32" grpId="0" animBg="1"/>
      <p:bldP spid="33" grpId="0" animBg="1"/>
      <p:bldP spid="35" grpId="0" animBg="1"/>
      <p:bldP spid="36" grpId="0" animBg="1"/>
      <p:bldP spid="37" grpId="0" animBg="1"/>
      <p:bldP spid="3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829C82-6520-C047-AE04-0A13168D6BD7}"/>
              </a:ext>
            </a:extLst>
          </p:cNvPr>
          <p:cNvSpPr/>
          <p:nvPr userDrawn="1"/>
        </p:nvSpPr>
        <p:spPr>
          <a:xfrm>
            <a:off x="6010275" y="0"/>
            <a:ext cx="6181725" cy="6884988"/>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096000" y="303854"/>
            <a:ext cx="5537200" cy="760670"/>
          </a:xfrm>
        </p:spPr>
        <p:txBody>
          <a:bodyPr anchor="t">
            <a:noAutofit/>
          </a:bodyPr>
          <a:lstStyle>
            <a:lvl1pPr marL="0" algn="ctr">
              <a:defRPr sz="3200" b="0">
                <a:solidFill>
                  <a:schemeClr val="bg1"/>
                </a:solidFill>
                <a:latin typeface="+mj-lt"/>
              </a:defRPr>
            </a:lvl1pPr>
          </a:lstStyle>
          <a:p>
            <a:r>
              <a:rPr lang="en-US"/>
              <a:t>Click to edit Master title style</a:t>
            </a:r>
            <a:endParaRPr lang="en-US" dirty="0"/>
          </a:p>
        </p:txBody>
      </p:sp>
      <p:sp>
        <p:nvSpPr>
          <p:cNvPr id="24" name="Text Placeholder 9"/>
          <p:cNvSpPr>
            <a:spLocks noGrp="1"/>
          </p:cNvSpPr>
          <p:nvPr>
            <p:ph type="body" sz="quarter" idx="10"/>
          </p:nvPr>
        </p:nvSpPr>
        <p:spPr>
          <a:xfrm>
            <a:off x="6096000" y="1269241"/>
            <a:ext cx="5537200" cy="5098576"/>
          </a:xfrm>
        </p:spPr>
        <p:txBody>
          <a:bodyPr spcCol="182880">
            <a:normAutofit/>
          </a:bodyPr>
          <a:lstStyle>
            <a:lvl1pPr marL="0" indent="0" algn="l">
              <a:lnSpc>
                <a:spcPct val="100000"/>
              </a:lnSpc>
              <a:spcAft>
                <a:spcPts val="1000"/>
              </a:spcAft>
              <a:buFontTx/>
              <a:buNone/>
              <a:defRPr sz="1600" b="1">
                <a:solidFill>
                  <a:schemeClr val="bg1"/>
                </a:solidFill>
                <a:latin typeface="+mn-lt"/>
              </a:defRPr>
            </a:lvl1pPr>
            <a:lvl2pPr marL="457200" indent="0" algn="l">
              <a:lnSpc>
                <a:spcPct val="100000"/>
              </a:lnSpc>
              <a:spcAft>
                <a:spcPts val="1000"/>
              </a:spcAft>
              <a:buFontTx/>
              <a:buNone/>
              <a:defRPr sz="1600" b="1">
                <a:solidFill>
                  <a:schemeClr val="bg1"/>
                </a:solidFill>
                <a:latin typeface="+mn-lt"/>
              </a:defRPr>
            </a:lvl2pPr>
            <a:lvl3pPr marL="914400" indent="0" algn="l">
              <a:lnSpc>
                <a:spcPct val="100000"/>
              </a:lnSpc>
              <a:spcAft>
                <a:spcPts val="1000"/>
              </a:spcAft>
              <a:buFontTx/>
              <a:buNone/>
              <a:defRPr sz="1600" b="1">
                <a:solidFill>
                  <a:schemeClr val="bg1"/>
                </a:solidFill>
                <a:latin typeface="+mn-lt"/>
              </a:defRPr>
            </a:lvl3pPr>
            <a:lvl4pPr marL="1371600" indent="0" algn="l">
              <a:lnSpc>
                <a:spcPct val="100000"/>
              </a:lnSpc>
              <a:spcAft>
                <a:spcPts val="1000"/>
              </a:spcAft>
              <a:buFontTx/>
              <a:buNone/>
              <a:defRPr sz="1600" b="1">
                <a:solidFill>
                  <a:schemeClr val="bg1"/>
                </a:solidFill>
                <a:latin typeface="+mn-lt"/>
              </a:defRPr>
            </a:lvl4pPr>
            <a:lvl5pPr marL="1828800" indent="0" algn="l">
              <a:lnSpc>
                <a:spcPct val="100000"/>
              </a:lnSpc>
              <a:spcAft>
                <a:spcPts val="1000"/>
              </a:spcAft>
              <a:buFontTx/>
              <a:buNone/>
              <a:defRPr sz="1600" b="1">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465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538F4-3F8A-5743-84C7-D216AB93D9A9}"/>
              </a:ext>
            </a:extLst>
          </p:cNvPr>
          <p:cNvSpPr/>
          <p:nvPr userDrawn="1"/>
        </p:nvSpPr>
        <p:spPr>
          <a:xfrm>
            <a:off x="-1" y="0"/>
            <a:ext cx="12192001" cy="686831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417539"/>
            <a:ext cx="11125200" cy="1017225"/>
          </a:xfrm>
          <a:solidFill>
            <a:srgbClr val="FFFFFF"/>
          </a:solidFill>
        </p:spPr>
        <p:txBody>
          <a:bodyPr>
            <a:noAutofit/>
          </a:bodyPr>
          <a:lstStyle>
            <a:lvl1pPr marL="0" algn="ctr">
              <a:defRPr sz="3300" b="0">
                <a:solidFill>
                  <a:schemeClr val="tx1"/>
                </a:solidFill>
                <a:latin typeface="+mj-lt"/>
                <a:cs typeface="Arial" panose="020B0604020202020204" pitchFamily="34" charset="0"/>
              </a:defRPr>
            </a:lvl1pPr>
          </a:lstStyle>
          <a:p>
            <a:r>
              <a:rPr lang="en-US"/>
              <a:t>Click to edit Master title style</a:t>
            </a:r>
            <a:endParaRPr lang="en-US" dirty="0"/>
          </a:p>
        </p:txBody>
      </p:sp>
      <p:sp>
        <p:nvSpPr>
          <p:cNvPr id="39" name="Text Placeholder 4"/>
          <p:cNvSpPr>
            <a:spLocks noGrp="1"/>
          </p:cNvSpPr>
          <p:nvPr>
            <p:ph type="body" sz="quarter" idx="17"/>
          </p:nvPr>
        </p:nvSpPr>
        <p:spPr>
          <a:xfrm>
            <a:off x="1364974" y="2904209"/>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40" name="Text Placeholder 4"/>
          <p:cNvSpPr>
            <a:spLocks noGrp="1"/>
          </p:cNvSpPr>
          <p:nvPr>
            <p:ph type="body" sz="quarter" idx="18"/>
          </p:nvPr>
        </p:nvSpPr>
        <p:spPr>
          <a:xfrm>
            <a:off x="1364974" y="3827739"/>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59" name="Text Placeholder 4"/>
          <p:cNvSpPr>
            <a:spLocks noGrp="1"/>
          </p:cNvSpPr>
          <p:nvPr>
            <p:ph type="body" sz="quarter" idx="23"/>
          </p:nvPr>
        </p:nvSpPr>
        <p:spPr>
          <a:xfrm>
            <a:off x="1364974" y="5674800"/>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3" name="Text Placeholder 4"/>
          <p:cNvSpPr>
            <a:spLocks noGrp="1"/>
          </p:cNvSpPr>
          <p:nvPr>
            <p:ph type="body" sz="quarter" idx="16"/>
          </p:nvPr>
        </p:nvSpPr>
        <p:spPr>
          <a:xfrm>
            <a:off x="1364974" y="1980679"/>
            <a:ext cx="10268226"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58" name="Text Placeholder 4"/>
          <p:cNvSpPr>
            <a:spLocks noGrp="1"/>
          </p:cNvSpPr>
          <p:nvPr>
            <p:ph type="body" sz="quarter" idx="22"/>
          </p:nvPr>
        </p:nvSpPr>
        <p:spPr>
          <a:xfrm>
            <a:off x="1364974" y="4751269"/>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7" name="Freeform 7">
            <a:extLst>
              <a:ext uri="{FF2B5EF4-FFF2-40B4-BE49-F238E27FC236}">
                <a16:creationId xmlns:a16="http://schemas.microsoft.com/office/drawing/2014/main" id="{CDEACDAE-C3F8-1048-A7CC-793954924CB3}"/>
              </a:ext>
            </a:extLst>
          </p:cNvPr>
          <p:cNvSpPr>
            <a:spLocks/>
          </p:cNvSpPr>
          <p:nvPr userDrawn="1"/>
        </p:nvSpPr>
        <p:spPr bwMode="auto">
          <a:xfrm>
            <a:off x="516525" y="1994268"/>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8">
            <a:extLst>
              <a:ext uri="{FF2B5EF4-FFF2-40B4-BE49-F238E27FC236}">
                <a16:creationId xmlns:a16="http://schemas.microsoft.com/office/drawing/2014/main" id="{17E29689-BB0B-8B4A-BAF0-A6D7F50E216E}"/>
              </a:ext>
            </a:extLst>
          </p:cNvPr>
          <p:cNvSpPr>
            <a:spLocks/>
          </p:cNvSpPr>
          <p:nvPr userDrawn="1"/>
        </p:nvSpPr>
        <p:spPr bwMode="auto">
          <a:xfrm>
            <a:off x="516525" y="5693561"/>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9">
            <a:extLst>
              <a:ext uri="{FF2B5EF4-FFF2-40B4-BE49-F238E27FC236}">
                <a16:creationId xmlns:a16="http://schemas.microsoft.com/office/drawing/2014/main" id="{8BB91098-2754-E349-A793-9D15048F8530}"/>
              </a:ext>
            </a:extLst>
          </p:cNvPr>
          <p:cNvSpPr>
            <a:spLocks/>
          </p:cNvSpPr>
          <p:nvPr userDrawn="1"/>
        </p:nvSpPr>
        <p:spPr bwMode="auto">
          <a:xfrm>
            <a:off x="516525" y="2922970"/>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1">
            <a:extLst>
              <a:ext uri="{FF2B5EF4-FFF2-40B4-BE49-F238E27FC236}">
                <a16:creationId xmlns:a16="http://schemas.microsoft.com/office/drawing/2014/main" id="{AC4503A5-AD67-CF47-B3A5-E56FCC7E8D29}"/>
              </a:ext>
            </a:extLst>
          </p:cNvPr>
          <p:cNvSpPr>
            <a:spLocks/>
          </p:cNvSpPr>
          <p:nvPr userDrawn="1"/>
        </p:nvSpPr>
        <p:spPr bwMode="auto">
          <a:xfrm>
            <a:off x="516525" y="4788791"/>
            <a:ext cx="627476" cy="59976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9">
            <a:extLst>
              <a:ext uri="{FF2B5EF4-FFF2-40B4-BE49-F238E27FC236}">
                <a16:creationId xmlns:a16="http://schemas.microsoft.com/office/drawing/2014/main" id="{CBB3E28C-8603-1D41-B293-9DF5BFDFBCF5}"/>
              </a:ext>
            </a:extLst>
          </p:cNvPr>
          <p:cNvSpPr>
            <a:spLocks/>
          </p:cNvSpPr>
          <p:nvPr userDrawn="1"/>
        </p:nvSpPr>
        <p:spPr bwMode="auto">
          <a:xfrm>
            <a:off x="516525" y="3846500"/>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35243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440CF9C-9865-C14F-8547-FDEBF02D4683}"/>
              </a:ext>
            </a:extLst>
          </p:cNvPr>
          <p:cNvSpPr/>
          <p:nvPr userDrawn="1"/>
        </p:nvSpPr>
        <p:spPr>
          <a:xfrm>
            <a:off x="-1" y="0"/>
            <a:ext cx="12192001" cy="686831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A94B338F-AE2E-9142-8F9E-6626076CFC4A}"/>
              </a:ext>
            </a:extLst>
          </p:cNvPr>
          <p:cNvSpPr/>
          <p:nvPr userDrawn="1"/>
        </p:nvSpPr>
        <p:spPr>
          <a:xfrm>
            <a:off x="625922"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508000" y="358446"/>
            <a:ext cx="11125200" cy="787966"/>
          </a:xfrm>
        </p:spPr>
        <p:txBody>
          <a:bodyPr anchor="b">
            <a:noAutofit/>
          </a:bodyPr>
          <a:lstStyle>
            <a:lvl1pPr marL="0" algn="ctr">
              <a:defRPr sz="33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23" name="Text Placeholder 4"/>
          <p:cNvSpPr>
            <a:spLocks noGrp="1"/>
          </p:cNvSpPr>
          <p:nvPr>
            <p:ph type="body" sz="quarter" idx="20"/>
          </p:nvPr>
        </p:nvSpPr>
        <p:spPr>
          <a:xfrm>
            <a:off x="768626"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29" name="Oval 28">
            <a:extLst>
              <a:ext uri="{FF2B5EF4-FFF2-40B4-BE49-F238E27FC236}">
                <a16:creationId xmlns:a16="http://schemas.microsoft.com/office/drawing/2014/main" id="{C96F7DA9-1422-B349-80C8-F6098E551491}"/>
              </a:ext>
            </a:extLst>
          </p:cNvPr>
          <p:cNvSpPr/>
          <p:nvPr userDrawn="1"/>
        </p:nvSpPr>
        <p:spPr>
          <a:xfrm>
            <a:off x="3383980"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Text Placeholder 4">
            <a:extLst>
              <a:ext uri="{FF2B5EF4-FFF2-40B4-BE49-F238E27FC236}">
                <a16:creationId xmlns:a16="http://schemas.microsoft.com/office/drawing/2014/main" id="{29E66F15-EB17-AD4A-9BEF-22D7AE048276}"/>
              </a:ext>
            </a:extLst>
          </p:cNvPr>
          <p:cNvSpPr>
            <a:spLocks noGrp="1"/>
          </p:cNvSpPr>
          <p:nvPr>
            <p:ph type="body" sz="quarter" idx="24"/>
          </p:nvPr>
        </p:nvSpPr>
        <p:spPr>
          <a:xfrm>
            <a:off x="3526684"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32" name="Oval 31">
            <a:extLst>
              <a:ext uri="{FF2B5EF4-FFF2-40B4-BE49-F238E27FC236}">
                <a16:creationId xmlns:a16="http://schemas.microsoft.com/office/drawing/2014/main" id="{64FFDAC1-065C-3646-A1C6-0E78782241E2}"/>
              </a:ext>
            </a:extLst>
          </p:cNvPr>
          <p:cNvSpPr/>
          <p:nvPr userDrawn="1"/>
        </p:nvSpPr>
        <p:spPr>
          <a:xfrm>
            <a:off x="6142038"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Text Placeholder 4">
            <a:extLst>
              <a:ext uri="{FF2B5EF4-FFF2-40B4-BE49-F238E27FC236}">
                <a16:creationId xmlns:a16="http://schemas.microsoft.com/office/drawing/2014/main" id="{26BA6EB9-9A1E-0E4F-B17C-1039D0C8AE97}"/>
              </a:ext>
            </a:extLst>
          </p:cNvPr>
          <p:cNvSpPr>
            <a:spLocks noGrp="1"/>
          </p:cNvSpPr>
          <p:nvPr>
            <p:ph type="body" sz="quarter" idx="25"/>
          </p:nvPr>
        </p:nvSpPr>
        <p:spPr>
          <a:xfrm>
            <a:off x="6284742"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34" name="Oval 33">
            <a:extLst>
              <a:ext uri="{FF2B5EF4-FFF2-40B4-BE49-F238E27FC236}">
                <a16:creationId xmlns:a16="http://schemas.microsoft.com/office/drawing/2014/main" id="{08EFBF7C-6968-4148-B375-E409AE0A88DC}"/>
              </a:ext>
            </a:extLst>
          </p:cNvPr>
          <p:cNvSpPr/>
          <p:nvPr userDrawn="1"/>
        </p:nvSpPr>
        <p:spPr>
          <a:xfrm>
            <a:off x="8900096"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Text Placeholder 4">
            <a:extLst>
              <a:ext uri="{FF2B5EF4-FFF2-40B4-BE49-F238E27FC236}">
                <a16:creationId xmlns:a16="http://schemas.microsoft.com/office/drawing/2014/main" id="{738E026D-A054-7147-91B8-23B56B534678}"/>
              </a:ext>
            </a:extLst>
          </p:cNvPr>
          <p:cNvSpPr>
            <a:spLocks noGrp="1"/>
          </p:cNvSpPr>
          <p:nvPr>
            <p:ph type="body" sz="quarter" idx="26"/>
          </p:nvPr>
        </p:nvSpPr>
        <p:spPr>
          <a:xfrm>
            <a:off x="9042800"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36" name="Oval 35">
            <a:extLst>
              <a:ext uri="{FF2B5EF4-FFF2-40B4-BE49-F238E27FC236}">
                <a16:creationId xmlns:a16="http://schemas.microsoft.com/office/drawing/2014/main" id="{736A21DA-E9DA-8C45-801A-A9A90826C338}"/>
              </a:ext>
            </a:extLst>
          </p:cNvPr>
          <p:cNvSpPr/>
          <p:nvPr userDrawn="1"/>
        </p:nvSpPr>
        <p:spPr>
          <a:xfrm>
            <a:off x="508000"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Text Placeholder 4">
            <a:extLst>
              <a:ext uri="{FF2B5EF4-FFF2-40B4-BE49-F238E27FC236}">
                <a16:creationId xmlns:a16="http://schemas.microsoft.com/office/drawing/2014/main" id="{B7455404-DA79-C54C-8A77-FBCAC682E79C}"/>
              </a:ext>
            </a:extLst>
          </p:cNvPr>
          <p:cNvSpPr>
            <a:spLocks noGrp="1"/>
          </p:cNvSpPr>
          <p:nvPr>
            <p:ph type="body" sz="quarter" idx="27"/>
          </p:nvPr>
        </p:nvSpPr>
        <p:spPr>
          <a:xfrm>
            <a:off x="650704"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38" name="Oval 37">
            <a:extLst>
              <a:ext uri="{FF2B5EF4-FFF2-40B4-BE49-F238E27FC236}">
                <a16:creationId xmlns:a16="http://schemas.microsoft.com/office/drawing/2014/main" id="{63068BB9-E420-D745-8DC9-69A11E13608E}"/>
              </a:ext>
            </a:extLst>
          </p:cNvPr>
          <p:cNvSpPr/>
          <p:nvPr userDrawn="1"/>
        </p:nvSpPr>
        <p:spPr>
          <a:xfrm>
            <a:off x="3266058"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Text Placeholder 4">
            <a:extLst>
              <a:ext uri="{FF2B5EF4-FFF2-40B4-BE49-F238E27FC236}">
                <a16:creationId xmlns:a16="http://schemas.microsoft.com/office/drawing/2014/main" id="{8875DCA5-9C96-ED49-B522-6FF06A33AAF2}"/>
              </a:ext>
            </a:extLst>
          </p:cNvPr>
          <p:cNvSpPr>
            <a:spLocks noGrp="1"/>
          </p:cNvSpPr>
          <p:nvPr>
            <p:ph type="body" sz="quarter" idx="28"/>
          </p:nvPr>
        </p:nvSpPr>
        <p:spPr>
          <a:xfrm>
            <a:off x="3408762"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40" name="Oval 39">
            <a:extLst>
              <a:ext uri="{FF2B5EF4-FFF2-40B4-BE49-F238E27FC236}">
                <a16:creationId xmlns:a16="http://schemas.microsoft.com/office/drawing/2014/main" id="{BB2DD266-D8D8-4141-8755-CE9D044B5253}"/>
              </a:ext>
            </a:extLst>
          </p:cNvPr>
          <p:cNvSpPr/>
          <p:nvPr userDrawn="1"/>
        </p:nvSpPr>
        <p:spPr>
          <a:xfrm>
            <a:off x="6024116"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Text Placeholder 4">
            <a:extLst>
              <a:ext uri="{FF2B5EF4-FFF2-40B4-BE49-F238E27FC236}">
                <a16:creationId xmlns:a16="http://schemas.microsoft.com/office/drawing/2014/main" id="{FD698468-EBF3-1C44-B0D1-3C24AE49087D}"/>
              </a:ext>
            </a:extLst>
          </p:cNvPr>
          <p:cNvSpPr>
            <a:spLocks noGrp="1"/>
          </p:cNvSpPr>
          <p:nvPr>
            <p:ph type="body" sz="quarter" idx="29"/>
          </p:nvPr>
        </p:nvSpPr>
        <p:spPr>
          <a:xfrm>
            <a:off x="6166820"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42" name="Oval 41">
            <a:extLst>
              <a:ext uri="{FF2B5EF4-FFF2-40B4-BE49-F238E27FC236}">
                <a16:creationId xmlns:a16="http://schemas.microsoft.com/office/drawing/2014/main" id="{4DCEE813-0741-CC41-958D-6ADED6ED43E4}"/>
              </a:ext>
            </a:extLst>
          </p:cNvPr>
          <p:cNvSpPr/>
          <p:nvPr userDrawn="1"/>
        </p:nvSpPr>
        <p:spPr>
          <a:xfrm>
            <a:off x="8782174"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Text Placeholder 4">
            <a:extLst>
              <a:ext uri="{FF2B5EF4-FFF2-40B4-BE49-F238E27FC236}">
                <a16:creationId xmlns:a16="http://schemas.microsoft.com/office/drawing/2014/main" id="{04E1351F-777F-3E48-809F-22D7CF35997F}"/>
              </a:ext>
            </a:extLst>
          </p:cNvPr>
          <p:cNvSpPr>
            <a:spLocks noGrp="1"/>
          </p:cNvSpPr>
          <p:nvPr>
            <p:ph type="body" sz="quarter" idx="30"/>
          </p:nvPr>
        </p:nvSpPr>
        <p:spPr>
          <a:xfrm>
            <a:off x="8924878"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636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fill="hold"/>
                                        <p:tgtEl>
                                          <p:spTgt spid="40"/>
                                        </p:tgtEl>
                                        <p:attrNameLst>
                                          <p:attrName>ppt_w</p:attrName>
                                        </p:attrNameLst>
                                      </p:cBhvr>
                                      <p:tavLst>
                                        <p:tav tm="0">
                                          <p:val>
                                            <p:fltVal val="0"/>
                                          </p:val>
                                        </p:tav>
                                        <p:tav tm="100000">
                                          <p:val>
                                            <p:strVal val="#ppt_w"/>
                                          </p:val>
                                        </p:tav>
                                      </p:tavLst>
                                    </p:anim>
                                    <p:anim calcmode="lin" valueType="num">
                                      <p:cBhvr>
                                        <p:cTn id="44" dur="500" fill="hold"/>
                                        <p:tgtEl>
                                          <p:spTgt spid="40"/>
                                        </p:tgtEl>
                                        <p:attrNameLst>
                                          <p:attrName>ppt_h</p:attrName>
                                        </p:attrNameLst>
                                      </p:cBhvr>
                                      <p:tavLst>
                                        <p:tav tm="0">
                                          <p:val>
                                            <p:fltVal val="0"/>
                                          </p:val>
                                        </p:tav>
                                        <p:tav tm="100000">
                                          <p:val>
                                            <p:strVal val="#ppt_h"/>
                                          </p:val>
                                        </p:tav>
                                      </p:tavLst>
                                    </p:anim>
                                    <p:animEffect transition="in" filter="fade">
                                      <p:cBhvr>
                                        <p:cTn id="45" dur="500"/>
                                        <p:tgtEl>
                                          <p:spTgt spid="4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animBg="1"/>
      <p:bldP spid="29" grpId="0" animBg="1"/>
      <p:bldP spid="32" grpId="0" animBg="1"/>
      <p:bldP spid="34" grpId="0" animBg="1"/>
      <p:bldP spid="36" grpId="0" animBg="1"/>
      <p:bldP spid="38" grpId="0" animBg="1"/>
      <p:bldP spid="40" grpId="0" animBg="1"/>
      <p:bldP spid="42"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Play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187E1-9D4E-3847-8318-1DF406E4E7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60363" y="351693"/>
            <a:ext cx="11471275" cy="6154616"/>
          </a:xfrm>
          <a:prstGeom prst="rect">
            <a:avLst/>
          </a:prstGeom>
        </p:spPr>
      </p:pic>
      <p:sp>
        <p:nvSpPr>
          <p:cNvPr id="16" name="Rectangle 15">
            <a:extLst>
              <a:ext uri="{FF2B5EF4-FFF2-40B4-BE49-F238E27FC236}">
                <a16:creationId xmlns:a16="http://schemas.microsoft.com/office/drawing/2014/main" id="{095AD243-15AB-0A40-A83C-ACFE191B75C2}"/>
              </a:ext>
            </a:extLst>
          </p:cNvPr>
          <p:cNvSpPr/>
          <p:nvPr userDrawn="1"/>
        </p:nvSpPr>
        <p:spPr>
          <a:xfrm>
            <a:off x="360363" y="351692"/>
            <a:ext cx="11471275" cy="6154616"/>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1" name="Title 1"/>
          <p:cNvSpPr>
            <a:spLocks noGrp="1"/>
          </p:cNvSpPr>
          <p:nvPr>
            <p:ph type="ctrTitle"/>
          </p:nvPr>
        </p:nvSpPr>
        <p:spPr>
          <a:xfrm>
            <a:off x="360363" y="2476559"/>
            <a:ext cx="11471275" cy="1767882"/>
          </a:xfrm>
        </p:spPr>
        <p:txBody>
          <a:bodyPr>
            <a:noAutofit/>
          </a:bodyPr>
          <a:lstStyle>
            <a:lvl1pPr marL="0" algn="ctr">
              <a:defRPr sz="6600" b="1">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12" name="Text Placeholder 4"/>
          <p:cNvSpPr>
            <a:spLocks noGrp="1"/>
          </p:cNvSpPr>
          <p:nvPr>
            <p:ph type="body" sz="quarter" idx="16"/>
          </p:nvPr>
        </p:nvSpPr>
        <p:spPr>
          <a:xfrm>
            <a:off x="360363" y="816939"/>
            <a:ext cx="11471275" cy="637287"/>
          </a:xfrm>
        </p:spPr>
        <p:txBody>
          <a:bodyPr anchor="ctr">
            <a:noAutofit/>
          </a:bodyPr>
          <a:lstStyle>
            <a:lvl1pPr marL="182880" indent="0" algn="ctr">
              <a:spcBef>
                <a:spcPts val="0"/>
              </a:spcBef>
              <a:buFontTx/>
              <a:buNone/>
              <a:defRPr sz="3200" b="1"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3" name="Freeform 9">
            <a:extLst>
              <a:ext uri="{FF2B5EF4-FFF2-40B4-BE49-F238E27FC236}">
                <a16:creationId xmlns:a16="http://schemas.microsoft.com/office/drawing/2014/main" id="{C1ED0E79-26C1-B248-89EC-66F36D8A0D3C}"/>
              </a:ext>
            </a:extLst>
          </p:cNvPr>
          <p:cNvSpPr>
            <a:spLocks/>
          </p:cNvSpPr>
          <p:nvPr userDrawn="1"/>
        </p:nvSpPr>
        <p:spPr bwMode="auto">
          <a:xfrm>
            <a:off x="5501395" y="4831309"/>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endParaRPr>
          </a:p>
        </p:txBody>
      </p:sp>
      <p:sp>
        <p:nvSpPr>
          <p:cNvPr id="14" name="Freeform 9">
            <a:extLst>
              <a:ext uri="{FF2B5EF4-FFF2-40B4-BE49-F238E27FC236}">
                <a16:creationId xmlns:a16="http://schemas.microsoft.com/office/drawing/2014/main" id="{0D1DB5DC-3ECA-FA44-905E-15ACAF4B8ECF}"/>
              </a:ext>
            </a:extLst>
          </p:cNvPr>
          <p:cNvSpPr>
            <a:spLocks/>
          </p:cNvSpPr>
          <p:nvPr userDrawn="1"/>
        </p:nvSpPr>
        <p:spPr bwMode="auto">
          <a:xfrm>
            <a:off x="6912751" y="4831309"/>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endParaRPr>
          </a:p>
        </p:txBody>
      </p:sp>
      <p:sp>
        <p:nvSpPr>
          <p:cNvPr id="15" name="Freeform 9">
            <a:extLst>
              <a:ext uri="{FF2B5EF4-FFF2-40B4-BE49-F238E27FC236}">
                <a16:creationId xmlns:a16="http://schemas.microsoft.com/office/drawing/2014/main" id="{CD1D295F-F7ED-D447-BC31-6D586338FD4C}"/>
              </a:ext>
            </a:extLst>
          </p:cNvPr>
          <p:cNvSpPr>
            <a:spLocks/>
          </p:cNvSpPr>
          <p:nvPr userDrawn="1"/>
        </p:nvSpPr>
        <p:spPr bwMode="auto">
          <a:xfrm>
            <a:off x="4090039" y="4831308"/>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endParaRPr>
          </a:p>
        </p:txBody>
      </p:sp>
    </p:spTree>
    <p:extLst>
      <p:ext uri="{BB962C8B-B14F-4D97-AF65-F5344CB8AC3E}">
        <p14:creationId xmlns:p14="http://schemas.microsoft.com/office/powerpoint/2010/main" val="24421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20606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8951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8FEB73F-1A3E-394A-AA59-620BB482D3AD}"/>
              </a:ext>
            </a:extLst>
          </p:cNvPr>
          <p:cNvSpPr/>
          <p:nvPr userDrawn="1"/>
        </p:nvSpPr>
        <p:spPr>
          <a:xfrm>
            <a:off x="398463" y="1692275"/>
            <a:ext cx="11430000" cy="47847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14A5D69-7F02-4A46-B9BB-35EF24D95F74}"/>
              </a:ext>
            </a:extLst>
          </p:cNvPr>
          <p:cNvSpPr/>
          <p:nvPr userDrawn="1"/>
        </p:nvSpPr>
        <p:spPr>
          <a:xfrm>
            <a:off x="398463" y="393700"/>
            <a:ext cx="11430000" cy="1298575"/>
          </a:xfrm>
          <a:prstGeom prst="rect">
            <a:avLst/>
          </a:prstGeom>
          <a:solidFill>
            <a:schemeClr val="tx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7" name="Freeform 8">
            <a:extLst>
              <a:ext uri="{FF2B5EF4-FFF2-40B4-BE49-F238E27FC236}">
                <a16:creationId xmlns:a16="http://schemas.microsoft.com/office/drawing/2014/main" id="{96D10121-2170-DB42-A21F-4C57A7B80790}"/>
              </a:ext>
            </a:extLst>
          </p:cNvPr>
          <p:cNvSpPr>
            <a:spLocks/>
          </p:cNvSpPr>
          <p:nvPr userDrawn="1"/>
        </p:nvSpPr>
        <p:spPr bwMode="auto">
          <a:xfrm>
            <a:off x="1211263" y="24225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9">
            <a:extLst>
              <a:ext uri="{FF2B5EF4-FFF2-40B4-BE49-F238E27FC236}">
                <a16:creationId xmlns:a16="http://schemas.microsoft.com/office/drawing/2014/main" id="{E68D13C5-9DF3-0242-973D-78A6E9E7A421}"/>
              </a:ext>
            </a:extLst>
          </p:cNvPr>
          <p:cNvSpPr>
            <a:spLocks/>
          </p:cNvSpPr>
          <p:nvPr userDrawn="1"/>
        </p:nvSpPr>
        <p:spPr bwMode="auto">
          <a:xfrm>
            <a:off x="1211263" y="3838575"/>
            <a:ext cx="503237" cy="47942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0">
            <a:extLst>
              <a:ext uri="{FF2B5EF4-FFF2-40B4-BE49-F238E27FC236}">
                <a16:creationId xmlns:a16="http://schemas.microsoft.com/office/drawing/2014/main" id="{528EB13B-D870-8D4E-BCC8-469F47FBD02A}"/>
              </a:ext>
            </a:extLst>
          </p:cNvPr>
          <p:cNvSpPr>
            <a:spLocks/>
          </p:cNvSpPr>
          <p:nvPr userDrawn="1"/>
        </p:nvSpPr>
        <p:spPr bwMode="auto">
          <a:xfrm>
            <a:off x="1211263" y="5295900"/>
            <a:ext cx="503237" cy="47942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1">
            <a:extLst>
              <a:ext uri="{FF2B5EF4-FFF2-40B4-BE49-F238E27FC236}">
                <a16:creationId xmlns:a16="http://schemas.microsoft.com/office/drawing/2014/main" id="{113ABE86-2528-5C4D-95C0-8EDFB1DFCD7B}"/>
              </a:ext>
            </a:extLst>
          </p:cNvPr>
          <p:cNvSpPr>
            <a:spLocks/>
          </p:cNvSpPr>
          <p:nvPr userDrawn="1"/>
        </p:nvSpPr>
        <p:spPr bwMode="auto">
          <a:xfrm>
            <a:off x="6370641" y="244475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2">
            <a:extLst>
              <a:ext uri="{FF2B5EF4-FFF2-40B4-BE49-F238E27FC236}">
                <a16:creationId xmlns:a16="http://schemas.microsoft.com/office/drawing/2014/main" id="{DAAB2BAB-3473-3441-964A-9419A3797339}"/>
              </a:ext>
            </a:extLst>
          </p:cNvPr>
          <p:cNvSpPr>
            <a:spLocks/>
          </p:cNvSpPr>
          <p:nvPr userDrawn="1"/>
        </p:nvSpPr>
        <p:spPr bwMode="auto">
          <a:xfrm>
            <a:off x="6370641" y="386080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3">
            <a:extLst>
              <a:ext uri="{FF2B5EF4-FFF2-40B4-BE49-F238E27FC236}">
                <a16:creationId xmlns:a16="http://schemas.microsoft.com/office/drawing/2014/main" id="{1B5AA16D-9E77-8A4D-B8F6-F4BB571D9169}"/>
              </a:ext>
            </a:extLst>
          </p:cNvPr>
          <p:cNvSpPr>
            <a:spLocks/>
          </p:cNvSpPr>
          <p:nvPr userDrawn="1"/>
        </p:nvSpPr>
        <p:spPr bwMode="auto">
          <a:xfrm>
            <a:off x="6370641" y="53181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Title 1">
            <a:extLst>
              <a:ext uri="{FF2B5EF4-FFF2-40B4-BE49-F238E27FC236}">
                <a16:creationId xmlns:a16="http://schemas.microsoft.com/office/drawing/2014/main" id="{88938BB2-A07B-5445-BD83-273EC0D45DAF}"/>
              </a:ext>
            </a:extLst>
          </p:cNvPr>
          <p:cNvSpPr>
            <a:spLocks noGrp="1"/>
          </p:cNvSpPr>
          <p:nvPr>
            <p:ph type="ctrTitle"/>
          </p:nvPr>
        </p:nvSpPr>
        <p:spPr>
          <a:xfrm>
            <a:off x="517728" y="753589"/>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9" name="Text Placeholder 4">
            <a:extLst>
              <a:ext uri="{FF2B5EF4-FFF2-40B4-BE49-F238E27FC236}">
                <a16:creationId xmlns:a16="http://schemas.microsoft.com/office/drawing/2014/main" id="{5F794336-3DC0-D649-8BEF-CADEEBEECD34}"/>
              </a:ext>
            </a:extLst>
          </p:cNvPr>
          <p:cNvSpPr>
            <a:spLocks noGrp="1"/>
          </p:cNvSpPr>
          <p:nvPr>
            <p:ph type="body" sz="quarter" idx="16"/>
          </p:nvPr>
        </p:nvSpPr>
        <p:spPr>
          <a:xfrm>
            <a:off x="1929492" y="234843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0" name="Text Placeholder 4">
            <a:extLst>
              <a:ext uri="{FF2B5EF4-FFF2-40B4-BE49-F238E27FC236}">
                <a16:creationId xmlns:a16="http://schemas.microsoft.com/office/drawing/2014/main" id="{8A8BE200-0CAE-1A48-BBFB-8AB094DBBDC4}"/>
              </a:ext>
            </a:extLst>
          </p:cNvPr>
          <p:cNvSpPr>
            <a:spLocks noGrp="1"/>
          </p:cNvSpPr>
          <p:nvPr>
            <p:ph type="body" sz="quarter" idx="17"/>
          </p:nvPr>
        </p:nvSpPr>
        <p:spPr>
          <a:xfrm>
            <a:off x="1929492" y="375958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51F7BEA8-2B68-A94D-84BF-46B8DC081B34}"/>
              </a:ext>
            </a:extLst>
          </p:cNvPr>
          <p:cNvSpPr>
            <a:spLocks noGrp="1"/>
          </p:cNvSpPr>
          <p:nvPr>
            <p:ph type="body" sz="quarter" idx="18"/>
          </p:nvPr>
        </p:nvSpPr>
        <p:spPr>
          <a:xfrm>
            <a:off x="1929492" y="5216909"/>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2" name="Text Placeholder 4">
            <a:extLst>
              <a:ext uri="{FF2B5EF4-FFF2-40B4-BE49-F238E27FC236}">
                <a16:creationId xmlns:a16="http://schemas.microsoft.com/office/drawing/2014/main" id="{FF78FDE7-159F-5C4F-94E0-AC1225D5EA9C}"/>
              </a:ext>
            </a:extLst>
          </p:cNvPr>
          <p:cNvSpPr>
            <a:spLocks noGrp="1"/>
          </p:cNvSpPr>
          <p:nvPr>
            <p:ph type="body" sz="quarter" idx="22"/>
          </p:nvPr>
        </p:nvSpPr>
        <p:spPr>
          <a:xfrm>
            <a:off x="7087536" y="234843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9DAFA1B1-FE49-2445-92A8-ECFF97140230}"/>
              </a:ext>
            </a:extLst>
          </p:cNvPr>
          <p:cNvSpPr>
            <a:spLocks noGrp="1"/>
          </p:cNvSpPr>
          <p:nvPr>
            <p:ph type="body" sz="quarter" idx="23"/>
          </p:nvPr>
        </p:nvSpPr>
        <p:spPr>
          <a:xfrm>
            <a:off x="7087536" y="375958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4" name="Text Placeholder 4">
            <a:extLst>
              <a:ext uri="{FF2B5EF4-FFF2-40B4-BE49-F238E27FC236}">
                <a16:creationId xmlns:a16="http://schemas.microsoft.com/office/drawing/2014/main" id="{9C9039BA-C8BD-6A46-A9D0-BD29E1F0EAF3}"/>
              </a:ext>
            </a:extLst>
          </p:cNvPr>
          <p:cNvSpPr>
            <a:spLocks noGrp="1"/>
          </p:cNvSpPr>
          <p:nvPr>
            <p:ph type="body" sz="quarter" idx="24"/>
          </p:nvPr>
        </p:nvSpPr>
        <p:spPr>
          <a:xfrm>
            <a:off x="7087536" y="5230764"/>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9830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bjectives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F497B6-986D-804C-81F3-B7BE26DCF083}"/>
              </a:ext>
            </a:extLst>
          </p:cNvPr>
          <p:cNvSpPr/>
          <p:nvPr userDrawn="1"/>
        </p:nvSpPr>
        <p:spPr>
          <a:xfrm>
            <a:off x="-1588" y="0"/>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CD9FD14F-866B-CE48-9941-4F2304B4C46E}"/>
              </a:ext>
            </a:extLst>
          </p:cNvPr>
          <p:cNvSpPr>
            <a:spLocks/>
          </p:cNvSpPr>
          <p:nvPr userDrawn="1"/>
        </p:nvSpPr>
        <p:spPr bwMode="auto">
          <a:xfrm>
            <a:off x="830263" y="201136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8">
            <a:extLst>
              <a:ext uri="{FF2B5EF4-FFF2-40B4-BE49-F238E27FC236}">
                <a16:creationId xmlns:a16="http://schemas.microsoft.com/office/drawing/2014/main" id="{70717FAF-6EEA-0D4B-9F85-3DB240679A7A}"/>
              </a:ext>
            </a:extLst>
          </p:cNvPr>
          <p:cNvSpPr>
            <a:spLocks/>
          </p:cNvSpPr>
          <p:nvPr userDrawn="1"/>
        </p:nvSpPr>
        <p:spPr bwMode="auto">
          <a:xfrm>
            <a:off x="830263" y="47609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9">
            <a:extLst>
              <a:ext uri="{FF2B5EF4-FFF2-40B4-BE49-F238E27FC236}">
                <a16:creationId xmlns:a16="http://schemas.microsoft.com/office/drawing/2014/main" id="{9A5DF538-8BAA-4546-8249-1124F5FCC2EA}"/>
              </a:ext>
            </a:extLst>
          </p:cNvPr>
          <p:cNvSpPr>
            <a:spLocks/>
          </p:cNvSpPr>
          <p:nvPr userDrawn="1"/>
        </p:nvSpPr>
        <p:spPr bwMode="auto">
          <a:xfrm>
            <a:off x="830263" y="28940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
            <a:extLst>
              <a:ext uri="{FF2B5EF4-FFF2-40B4-BE49-F238E27FC236}">
                <a16:creationId xmlns:a16="http://schemas.microsoft.com/office/drawing/2014/main" id="{3D993824-973D-7C4F-9EBA-880A7D66BFFE}"/>
              </a:ext>
            </a:extLst>
          </p:cNvPr>
          <p:cNvSpPr>
            <a:spLocks/>
          </p:cNvSpPr>
          <p:nvPr userDrawn="1"/>
        </p:nvSpPr>
        <p:spPr bwMode="auto">
          <a:xfrm>
            <a:off x="830263" y="5684838"/>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1">
            <a:extLst>
              <a:ext uri="{FF2B5EF4-FFF2-40B4-BE49-F238E27FC236}">
                <a16:creationId xmlns:a16="http://schemas.microsoft.com/office/drawing/2014/main" id="{3EC16C0A-A32A-C44A-9BE1-D13D0DD8E7BB}"/>
              </a:ext>
            </a:extLst>
          </p:cNvPr>
          <p:cNvSpPr>
            <a:spLocks/>
          </p:cNvSpPr>
          <p:nvPr userDrawn="1"/>
        </p:nvSpPr>
        <p:spPr bwMode="auto">
          <a:xfrm>
            <a:off x="830263" y="383857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 name="Title 1"/>
          <p:cNvSpPr>
            <a:spLocks noGrp="1"/>
          </p:cNvSpPr>
          <p:nvPr>
            <p:ph type="ctrTitle"/>
          </p:nvPr>
        </p:nvSpPr>
        <p:spPr>
          <a:xfrm>
            <a:off x="508000" y="713291"/>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39" name="Text Placeholder 4"/>
          <p:cNvSpPr>
            <a:spLocks noGrp="1"/>
          </p:cNvSpPr>
          <p:nvPr>
            <p:ph type="body" sz="quarter" idx="17"/>
          </p:nvPr>
        </p:nvSpPr>
        <p:spPr>
          <a:xfrm>
            <a:off x="1638301" y="283586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40" name="Text Placeholder 4"/>
          <p:cNvSpPr>
            <a:spLocks noGrp="1"/>
          </p:cNvSpPr>
          <p:nvPr>
            <p:ph type="body" sz="quarter" idx="18"/>
          </p:nvPr>
        </p:nvSpPr>
        <p:spPr>
          <a:xfrm>
            <a:off x="1638301" y="375939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59" name="Text Placeholder 4"/>
          <p:cNvSpPr>
            <a:spLocks noGrp="1"/>
          </p:cNvSpPr>
          <p:nvPr>
            <p:ph type="body" sz="quarter" idx="23"/>
          </p:nvPr>
        </p:nvSpPr>
        <p:spPr>
          <a:xfrm>
            <a:off x="1638301" y="5606457"/>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3" name="Text Placeholder 4"/>
          <p:cNvSpPr>
            <a:spLocks noGrp="1"/>
          </p:cNvSpPr>
          <p:nvPr>
            <p:ph type="body" sz="quarter" idx="16"/>
          </p:nvPr>
        </p:nvSpPr>
        <p:spPr>
          <a:xfrm>
            <a:off x="1638301" y="191233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58" name="Text Placeholder 4"/>
          <p:cNvSpPr>
            <a:spLocks noGrp="1"/>
          </p:cNvSpPr>
          <p:nvPr>
            <p:ph type="body" sz="quarter" idx="22"/>
          </p:nvPr>
        </p:nvSpPr>
        <p:spPr>
          <a:xfrm>
            <a:off x="1638301" y="468292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8082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bjectives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BB21E7-06DA-EB48-ABBE-2AE4753EB39F}"/>
              </a:ext>
            </a:extLst>
          </p:cNvPr>
          <p:cNvSpPr/>
          <p:nvPr userDrawn="1"/>
        </p:nvSpPr>
        <p:spPr>
          <a:xfrm>
            <a:off x="508000" y="390525"/>
            <a:ext cx="11125200" cy="152717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1A45808E-35EF-5542-BDDD-D8F68893B782}"/>
              </a:ext>
            </a:extLst>
          </p:cNvPr>
          <p:cNvSpPr/>
          <p:nvPr userDrawn="1"/>
        </p:nvSpPr>
        <p:spPr>
          <a:xfrm>
            <a:off x="50800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E795F482-83D3-9242-A0BD-90FA8A982523}"/>
              </a:ext>
            </a:extLst>
          </p:cNvPr>
          <p:cNvSpPr/>
          <p:nvPr userDrawn="1"/>
        </p:nvSpPr>
        <p:spPr>
          <a:xfrm>
            <a:off x="826770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Oval 8">
            <a:extLst>
              <a:ext uri="{FF2B5EF4-FFF2-40B4-BE49-F238E27FC236}">
                <a16:creationId xmlns:a16="http://schemas.microsoft.com/office/drawing/2014/main" id="{0331901F-74D3-5B40-960F-970A3C8B14B9}"/>
              </a:ext>
            </a:extLst>
          </p:cNvPr>
          <p:cNvSpPr/>
          <p:nvPr userDrawn="1"/>
        </p:nvSpPr>
        <p:spPr>
          <a:xfrm>
            <a:off x="438785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508000" y="856701"/>
            <a:ext cx="11125200" cy="584789"/>
          </a:xfrm>
        </p:spPr>
        <p:txBody>
          <a:bodyPr>
            <a:noAutofit/>
          </a:bodyPr>
          <a:lstStyle>
            <a:lvl1pPr marL="0" algn="ctr">
              <a:defRPr sz="52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13" name="Text Placeholder 4"/>
          <p:cNvSpPr>
            <a:spLocks noGrp="1"/>
          </p:cNvSpPr>
          <p:nvPr>
            <p:ph type="body" sz="quarter" idx="16"/>
          </p:nvPr>
        </p:nvSpPr>
        <p:spPr>
          <a:xfrm>
            <a:off x="649357" y="3564835"/>
            <a:ext cx="3021496" cy="1197665"/>
          </a:xfrm>
        </p:spPr>
        <p:txBody>
          <a:bodyPr anchor="ctr">
            <a:noAutofit/>
          </a:bodyPr>
          <a:lstStyle>
            <a:lvl1pPr marL="0" indent="0" algn="ctr">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9" name="Text Placeholder 4">
            <a:extLst>
              <a:ext uri="{FF2B5EF4-FFF2-40B4-BE49-F238E27FC236}">
                <a16:creationId xmlns:a16="http://schemas.microsoft.com/office/drawing/2014/main" id="{4A9ECE79-3623-1742-B02D-0EF962C69227}"/>
              </a:ext>
            </a:extLst>
          </p:cNvPr>
          <p:cNvSpPr>
            <a:spLocks noGrp="1"/>
          </p:cNvSpPr>
          <p:nvPr>
            <p:ph type="body" sz="quarter" idx="17"/>
          </p:nvPr>
        </p:nvSpPr>
        <p:spPr>
          <a:xfrm>
            <a:off x="8415131" y="3564835"/>
            <a:ext cx="3034748" cy="1197665"/>
          </a:xfrm>
        </p:spPr>
        <p:txBody>
          <a:bodyPr anchor="ctr">
            <a:noAutofit/>
          </a:bodyPr>
          <a:lstStyle>
            <a:lvl1pPr marL="0" indent="0" algn="ctr">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21" name="Text Placeholder 4">
            <a:extLst>
              <a:ext uri="{FF2B5EF4-FFF2-40B4-BE49-F238E27FC236}">
                <a16:creationId xmlns:a16="http://schemas.microsoft.com/office/drawing/2014/main" id="{F5159A3A-4068-1E45-96E8-79A4A1FDA763}"/>
              </a:ext>
            </a:extLst>
          </p:cNvPr>
          <p:cNvSpPr>
            <a:spLocks noGrp="1"/>
          </p:cNvSpPr>
          <p:nvPr>
            <p:ph type="body" sz="quarter" idx="18"/>
          </p:nvPr>
        </p:nvSpPr>
        <p:spPr>
          <a:xfrm>
            <a:off x="4505739" y="3564835"/>
            <a:ext cx="3048000" cy="1197665"/>
          </a:xfrm>
        </p:spPr>
        <p:txBody>
          <a:bodyPr anchor="ctr">
            <a:noAutofit/>
          </a:bodyPr>
          <a:lstStyle>
            <a:lvl1pPr marL="0" indent="0" algn="ctr">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796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odule Title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D73E3C-5E60-2441-9C1C-2FD2C9604D75}"/>
              </a:ext>
            </a:extLst>
          </p:cNvPr>
          <p:cNvSpPr/>
          <p:nvPr userDrawn="1"/>
        </p:nvSpPr>
        <p:spPr>
          <a:xfrm>
            <a:off x="508000" y="390525"/>
            <a:ext cx="11125200" cy="152717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893277"/>
            <a:ext cx="11125200" cy="584789"/>
          </a:xfrm>
        </p:spPr>
        <p:txBody>
          <a:bodyPr>
            <a:noAutofit/>
          </a:bodyPr>
          <a:lstStyle>
            <a:lvl1pPr marL="0" algn="ctr">
              <a:defRPr sz="5200" b="0">
                <a:solidFill>
                  <a:schemeClr val="bg1"/>
                </a:solidFill>
                <a:latin typeface="+mj-lt"/>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6616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odule Title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7F835-DAC2-214C-A864-CEAE615374F0}"/>
              </a:ext>
            </a:extLst>
          </p:cNvPr>
          <p:cNvSpPr/>
          <p:nvPr userDrawn="1"/>
        </p:nvSpPr>
        <p:spPr>
          <a:xfrm>
            <a:off x="0" y="0"/>
            <a:ext cx="1217295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8B3D2A36-C834-944C-B484-0557693020A6}"/>
              </a:ext>
            </a:extLst>
          </p:cNvPr>
          <p:cNvSpPr/>
          <p:nvPr userDrawn="1"/>
        </p:nvSpPr>
        <p:spPr>
          <a:xfrm>
            <a:off x="220663" y="700088"/>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reeform 8">
            <a:extLst>
              <a:ext uri="{FF2B5EF4-FFF2-40B4-BE49-F238E27FC236}">
                <a16:creationId xmlns:a16="http://schemas.microsoft.com/office/drawing/2014/main" id="{04E32299-C0AC-0E46-9874-4681EE319FE5}"/>
              </a:ext>
            </a:extLst>
          </p:cNvPr>
          <p:cNvSpPr>
            <a:spLocks/>
          </p:cNvSpPr>
          <p:nvPr userDrawn="1"/>
        </p:nvSpPr>
        <p:spPr bwMode="auto">
          <a:xfrm>
            <a:off x="6189663" y="17875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9">
            <a:extLst>
              <a:ext uri="{FF2B5EF4-FFF2-40B4-BE49-F238E27FC236}">
                <a16:creationId xmlns:a16="http://schemas.microsoft.com/office/drawing/2014/main" id="{CB86CF74-4F4C-F64E-936A-F3F3252F74D1}"/>
              </a:ext>
            </a:extLst>
          </p:cNvPr>
          <p:cNvSpPr>
            <a:spLocks/>
          </p:cNvSpPr>
          <p:nvPr userDrawn="1"/>
        </p:nvSpPr>
        <p:spPr bwMode="auto">
          <a:xfrm>
            <a:off x="6189663" y="27162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0">
            <a:extLst>
              <a:ext uri="{FF2B5EF4-FFF2-40B4-BE49-F238E27FC236}">
                <a16:creationId xmlns:a16="http://schemas.microsoft.com/office/drawing/2014/main" id="{B875EAA0-4721-CB4D-A35B-37CDBFED00D4}"/>
              </a:ext>
            </a:extLst>
          </p:cNvPr>
          <p:cNvSpPr>
            <a:spLocks/>
          </p:cNvSpPr>
          <p:nvPr userDrawn="1"/>
        </p:nvSpPr>
        <p:spPr bwMode="auto">
          <a:xfrm>
            <a:off x="6189663" y="364490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1">
            <a:extLst>
              <a:ext uri="{FF2B5EF4-FFF2-40B4-BE49-F238E27FC236}">
                <a16:creationId xmlns:a16="http://schemas.microsoft.com/office/drawing/2014/main" id="{82864287-1380-A64F-A391-FF65C7D04F93}"/>
              </a:ext>
            </a:extLst>
          </p:cNvPr>
          <p:cNvSpPr>
            <a:spLocks/>
          </p:cNvSpPr>
          <p:nvPr userDrawn="1"/>
        </p:nvSpPr>
        <p:spPr bwMode="auto">
          <a:xfrm>
            <a:off x="6189663" y="4573588"/>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 name="Title 1"/>
          <p:cNvSpPr>
            <a:spLocks noGrp="1"/>
          </p:cNvSpPr>
          <p:nvPr>
            <p:ph type="ctrTitle"/>
          </p:nvPr>
        </p:nvSpPr>
        <p:spPr>
          <a:xfrm>
            <a:off x="429491" y="2452256"/>
            <a:ext cx="5084618" cy="1925780"/>
          </a:xfrm>
        </p:spPr>
        <p:txBody>
          <a:bodyPr>
            <a:noAutofit/>
          </a:bodyPr>
          <a:lstStyle>
            <a:lvl1pPr marL="0" algn="ctr">
              <a:defRPr sz="36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9" name="Text Placeholder 4"/>
          <p:cNvSpPr>
            <a:spLocks noGrp="1"/>
          </p:cNvSpPr>
          <p:nvPr>
            <p:ph type="body" sz="quarter" idx="17"/>
          </p:nvPr>
        </p:nvSpPr>
        <p:spPr>
          <a:xfrm>
            <a:off x="6969458" y="2636890"/>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0" name="Text Placeholder 4"/>
          <p:cNvSpPr>
            <a:spLocks noGrp="1"/>
          </p:cNvSpPr>
          <p:nvPr>
            <p:ph type="body" sz="quarter" idx="18"/>
          </p:nvPr>
        </p:nvSpPr>
        <p:spPr>
          <a:xfrm>
            <a:off x="6969458" y="3564425"/>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1" name="Text Placeholder 4"/>
          <p:cNvSpPr>
            <a:spLocks noGrp="1"/>
          </p:cNvSpPr>
          <p:nvPr>
            <p:ph type="body" sz="quarter" idx="16"/>
          </p:nvPr>
        </p:nvSpPr>
        <p:spPr>
          <a:xfrm>
            <a:off x="6969458" y="1709355"/>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
        <p:nvSpPr>
          <p:cNvPr id="12" name="Text Placeholder 4"/>
          <p:cNvSpPr>
            <a:spLocks noGrp="1"/>
          </p:cNvSpPr>
          <p:nvPr>
            <p:ph type="body" sz="quarter" idx="19"/>
          </p:nvPr>
        </p:nvSpPr>
        <p:spPr>
          <a:xfrm>
            <a:off x="6969458" y="4491960"/>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2062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age Title 1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EC5E4-83ED-514F-853E-AB724778CD15}"/>
              </a:ext>
            </a:extLst>
          </p:cNvPr>
          <p:cNvSpPr/>
          <p:nvPr userDrawn="1"/>
        </p:nvSpPr>
        <p:spPr>
          <a:xfrm>
            <a:off x="515938" y="358775"/>
            <a:ext cx="11125200" cy="61182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0FD9902-EDC6-AD4E-A5CD-9FBCAF7DE62F}"/>
              </a:ext>
            </a:extLst>
          </p:cNvPr>
          <p:cNvSpPr>
            <a:spLocks noGrp="1"/>
          </p:cNvSpPr>
          <p:nvPr>
            <p:ph type="ctrTitle"/>
          </p:nvPr>
        </p:nvSpPr>
        <p:spPr>
          <a:xfrm>
            <a:off x="1073625" y="461317"/>
            <a:ext cx="10008359" cy="1211047"/>
          </a:xfrm>
        </p:spPr>
        <p:txBody>
          <a:bodyPr>
            <a:noAutofit/>
          </a:bodyPr>
          <a:lstStyle>
            <a:lvl1pPr marL="0" algn="l">
              <a:defRPr sz="57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6" name="Text Placeholder 9">
            <a:extLst>
              <a:ext uri="{FF2B5EF4-FFF2-40B4-BE49-F238E27FC236}">
                <a16:creationId xmlns:a16="http://schemas.microsoft.com/office/drawing/2014/main" id="{67DDD03F-8E78-EA4B-A5F1-C9F6D3307B0C}"/>
              </a:ext>
            </a:extLst>
          </p:cNvPr>
          <p:cNvSpPr>
            <a:spLocks noGrp="1"/>
          </p:cNvSpPr>
          <p:nvPr>
            <p:ph type="body" sz="quarter" idx="10" hasCustomPrompt="1"/>
          </p:nvPr>
        </p:nvSpPr>
        <p:spPr>
          <a:xfrm>
            <a:off x="1073623" y="1874520"/>
            <a:ext cx="10008361" cy="4360024"/>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137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ge Title 2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1CB33-1443-DA46-9095-750894B820AA}"/>
              </a:ext>
            </a:extLst>
          </p:cNvPr>
          <p:cNvSpPr/>
          <p:nvPr userDrawn="1"/>
        </p:nvSpPr>
        <p:spPr>
          <a:xfrm>
            <a:off x="515938" y="358775"/>
            <a:ext cx="11125200" cy="61182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EBFA4A0F-E771-C44B-8EF4-6CEFA69A8636}"/>
              </a:ext>
            </a:extLst>
          </p:cNvPr>
          <p:cNvSpPr>
            <a:spLocks noGrp="1"/>
          </p:cNvSpPr>
          <p:nvPr>
            <p:ph type="ctrTitle"/>
          </p:nvPr>
        </p:nvSpPr>
        <p:spPr>
          <a:xfrm>
            <a:off x="1073625" y="461317"/>
            <a:ext cx="10008359" cy="1211047"/>
          </a:xfrm>
        </p:spPr>
        <p:txBody>
          <a:bodyPr>
            <a:noAutofit/>
          </a:bodyPr>
          <a:lstStyle>
            <a:lvl1pPr marL="0" algn="l">
              <a:defRPr sz="57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6DBDA52E-DB09-F640-94B1-63297BC08DA1}"/>
              </a:ext>
            </a:extLst>
          </p:cNvPr>
          <p:cNvSpPr>
            <a:spLocks noGrp="1"/>
          </p:cNvSpPr>
          <p:nvPr>
            <p:ph type="body" sz="quarter" idx="10" hasCustomPrompt="1"/>
          </p:nvPr>
        </p:nvSpPr>
        <p:spPr>
          <a:xfrm>
            <a:off x="1073623" y="1874520"/>
            <a:ext cx="10008361" cy="1988820"/>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EA88D9A0-D97F-B34B-A821-D51EEB1F017E}"/>
              </a:ext>
            </a:extLst>
          </p:cNvPr>
          <p:cNvSpPr>
            <a:spLocks noGrp="1"/>
          </p:cNvSpPr>
          <p:nvPr>
            <p:ph type="body" sz="quarter" idx="11" hasCustomPrompt="1"/>
          </p:nvPr>
        </p:nvSpPr>
        <p:spPr>
          <a:xfrm>
            <a:off x="1073623" y="4057650"/>
            <a:ext cx="10008361" cy="1988820"/>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23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1C1A299-D8D3-684F-907C-2CDEC1AD505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A0D0651-86F5-D44D-B5E6-CBD1D6869B6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947D4A8-B509-9F41-95E2-FA9222474A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43458A7-00DB-2F4D-A10D-863E6495F149}" type="datetimeFigureOut">
              <a:rPr lang="en-US"/>
              <a:pPr>
                <a:defRPr/>
              </a:pPr>
              <a:t>9/1/2023</a:t>
            </a:fld>
            <a:endParaRPr lang="en-US"/>
          </a:p>
        </p:txBody>
      </p:sp>
      <p:sp>
        <p:nvSpPr>
          <p:cNvPr id="5" name="Footer Placeholder 4">
            <a:extLst>
              <a:ext uri="{FF2B5EF4-FFF2-40B4-BE49-F238E27FC236}">
                <a16:creationId xmlns:a16="http://schemas.microsoft.com/office/drawing/2014/main" id="{6C9BBAED-22F8-C546-AC32-8B7E19298D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4C0B6A8-315C-1D47-8330-9680D2C2B7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84B6B05-D73D-1A49-8C93-5682AA1886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0"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 id="2147483945" r:id="rId24"/>
    <p:sldLayoutId id="2147483946" r:id="rId25"/>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s://www.verywellmind.com/what-is-habituation-2795233" TargetMode="External"/><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hyperlink" Target="https://dictionary.cambridge.org/us/dictionary/english/habituat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a:extLst>
              <a:ext uri="{FF2B5EF4-FFF2-40B4-BE49-F238E27FC236}">
                <a16:creationId xmlns:a16="http://schemas.microsoft.com/office/drawing/2014/main" id="{26569B9A-5FC2-8040-BF84-F3F35E2950EC}"/>
              </a:ext>
            </a:extLst>
          </p:cNvPr>
          <p:cNvSpPr>
            <a:spLocks noGrp="1" noChangeArrowheads="1"/>
          </p:cNvSpPr>
          <p:nvPr>
            <p:ph type="ctrTitle"/>
          </p:nvPr>
        </p:nvSpPr>
        <p:spPr>
          <a:xfrm>
            <a:off x="3590925" y="2346325"/>
            <a:ext cx="4983163" cy="584200"/>
          </a:xfrm>
        </p:spPr>
        <p:txBody>
          <a:bodyPr/>
          <a:lstStyle/>
          <a:p>
            <a:pPr eaLnBrk="1" hangingPunct="1"/>
            <a:r>
              <a:rPr lang="en-US" altLang="en-US" dirty="0"/>
              <a:t>Day in the life of a tinnitus specialist</a:t>
            </a:r>
          </a:p>
        </p:txBody>
      </p:sp>
      <p:sp>
        <p:nvSpPr>
          <p:cNvPr id="28674" name="Subtitle 3">
            <a:extLst>
              <a:ext uri="{FF2B5EF4-FFF2-40B4-BE49-F238E27FC236}">
                <a16:creationId xmlns:a16="http://schemas.microsoft.com/office/drawing/2014/main" id="{53C3E4A7-412A-9C43-80F1-77487C4A7563}"/>
              </a:ext>
            </a:extLst>
          </p:cNvPr>
          <p:cNvSpPr>
            <a:spLocks noGrp="1" noChangeArrowheads="1"/>
          </p:cNvSpPr>
          <p:nvPr>
            <p:ph type="subTitle" idx="1"/>
          </p:nvPr>
        </p:nvSpPr>
        <p:spPr>
          <a:xfrm>
            <a:off x="3590925" y="3948113"/>
            <a:ext cx="4983163" cy="538162"/>
          </a:xfrm>
        </p:spPr>
        <p:txBody>
          <a:bodyPr/>
          <a:lstStyle/>
          <a:p>
            <a:pPr eaLnBrk="1" hangingPunct="1"/>
            <a:r>
              <a:rPr lang="en-US" altLang="en-US" dirty="0">
                <a:ea typeface="Glegoo" pitchFamily="2" charset="0"/>
                <a:cs typeface="Glegoo" pitchFamily="2" charset="0"/>
              </a:rPr>
              <a:t>Jason Leyendecker, AuD</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9EBF5-3CF5-3FBB-ABFA-88B4DA67CE88}"/>
              </a:ext>
            </a:extLst>
          </p:cNvPr>
          <p:cNvSpPr>
            <a:spLocks noGrp="1"/>
          </p:cNvSpPr>
          <p:nvPr>
            <p:ph type="ctrTitle"/>
          </p:nvPr>
        </p:nvSpPr>
        <p:spPr/>
        <p:txBody>
          <a:bodyPr/>
          <a:lstStyle/>
          <a:p>
            <a:r>
              <a:rPr lang="en-US" dirty="0"/>
              <a:t>What to expect in an appointment</a:t>
            </a:r>
          </a:p>
        </p:txBody>
      </p:sp>
      <p:sp>
        <p:nvSpPr>
          <p:cNvPr id="3" name="Text Placeholder 2">
            <a:extLst>
              <a:ext uri="{FF2B5EF4-FFF2-40B4-BE49-F238E27FC236}">
                <a16:creationId xmlns:a16="http://schemas.microsoft.com/office/drawing/2014/main" id="{EC1BC85E-46DC-C8AE-40A4-A903B6C9DD26}"/>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Type A personality (Awesome Personality) </a:t>
            </a:r>
          </a:p>
          <a:p>
            <a:pPr marL="342900" indent="-342900">
              <a:buFont typeface="Arial" panose="020B0604020202020204" pitchFamily="34" charset="0"/>
              <a:buChar char="•"/>
            </a:pPr>
            <a:r>
              <a:rPr lang="en-US" dirty="0"/>
              <a:t>	Age range typically 20-60</a:t>
            </a:r>
          </a:p>
          <a:p>
            <a:pPr marL="342900" indent="-342900">
              <a:buFont typeface="Arial" panose="020B0604020202020204" pitchFamily="34" charset="0"/>
              <a:buChar char="•"/>
            </a:pPr>
            <a:r>
              <a:rPr lang="en-US" dirty="0"/>
              <a:t>Long story- they have been down a path trying many things</a:t>
            </a:r>
          </a:p>
          <a:p>
            <a:pPr marL="342900" indent="-342900">
              <a:buFont typeface="Arial" panose="020B0604020202020204" pitchFamily="34" charset="0"/>
              <a:buChar char="•"/>
            </a:pPr>
            <a:r>
              <a:rPr lang="en-US" dirty="0"/>
              <a:t>Emotional</a:t>
            </a:r>
          </a:p>
          <a:p>
            <a:pPr marL="342900" indent="-342900">
              <a:buFont typeface="Arial" panose="020B0604020202020204" pitchFamily="34" charset="0"/>
              <a:buChar char="•"/>
            </a:pPr>
            <a:r>
              <a:rPr lang="en-US" dirty="0"/>
              <a:t>They have only been told bad things</a:t>
            </a:r>
          </a:p>
          <a:p>
            <a:pPr marL="342900" indent="-342900">
              <a:buFont typeface="Arial" panose="020B0604020202020204" pitchFamily="34" charset="0"/>
              <a:buChar char="•"/>
            </a:pPr>
            <a:r>
              <a:rPr lang="en-US" dirty="0"/>
              <a:t>Willingness to change</a:t>
            </a:r>
          </a:p>
          <a:p>
            <a:pPr marL="342900" indent="-342900">
              <a:buFont typeface="Arial" panose="020B0604020202020204" pitchFamily="34" charset="0"/>
              <a:buChar char="•"/>
            </a:pPr>
            <a:r>
              <a:rPr lang="en-US" dirty="0"/>
              <a:t>Family cares but doesn’t know how to help</a:t>
            </a:r>
          </a:p>
          <a:p>
            <a:pPr marL="342900" indent="-342900">
              <a:buFont typeface="Arial" panose="020B0604020202020204" pitchFamily="34" charset="0"/>
              <a:buChar char="•"/>
            </a:pPr>
            <a:r>
              <a:rPr lang="en-US" dirty="0"/>
              <a:t>Mixed feelings about counseling as an option</a:t>
            </a:r>
          </a:p>
          <a:p>
            <a:pPr marL="342900" indent="-342900">
              <a:buFont typeface="Arial" panose="020B0604020202020204" pitchFamily="34" charset="0"/>
              <a:buChar char="•"/>
            </a:pPr>
            <a:r>
              <a:rPr lang="en-US" dirty="0"/>
              <a:t>Suicidal thoughts are minimal but do happen</a:t>
            </a:r>
          </a:p>
        </p:txBody>
      </p:sp>
    </p:spTree>
    <p:extLst>
      <p:ext uri="{BB962C8B-B14F-4D97-AF65-F5344CB8AC3E}">
        <p14:creationId xmlns:p14="http://schemas.microsoft.com/office/powerpoint/2010/main" val="4104766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1B886-A475-1ED9-1E61-0AC9F54E20CC}"/>
              </a:ext>
            </a:extLst>
          </p:cNvPr>
          <p:cNvSpPr>
            <a:spLocks noGrp="1"/>
          </p:cNvSpPr>
          <p:nvPr>
            <p:ph type="ctrTitle"/>
          </p:nvPr>
        </p:nvSpPr>
        <p:spPr/>
        <p:txBody>
          <a:bodyPr/>
          <a:lstStyle/>
          <a:p>
            <a:r>
              <a:rPr lang="en-US" dirty="0"/>
              <a:t>Questionnaires</a:t>
            </a:r>
          </a:p>
        </p:txBody>
      </p:sp>
      <p:sp>
        <p:nvSpPr>
          <p:cNvPr id="3" name="Text Placeholder 2">
            <a:extLst>
              <a:ext uri="{FF2B5EF4-FFF2-40B4-BE49-F238E27FC236}">
                <a16:creationId xmlns:a16="http://schemas.microsoft.com/office/drawing/2014/main" id="{C3F1CDF0-C3EC-265F-B0C0-ED8DE0F9606D}"/>
              </a:ext>
            </a:extLst>
          </p:cNvPr>
          <p:cNvSpPr>
            <a:spLocks noGrp="1"/>
          </p:cNvSpPr>
          <p:nvPr>
            <p:ph type="body" sz="quarter" idx="10"/>
          </p:nvPr>
        </p:nvSpPr>
        <p:spPr/>
        <p:txBody>
          <a:bodyPr>
            <a:normAutofit/>
          </a:bodyPr>
          <a:lstStyle/>
          <a:p>
            <a:pPr marL="342900" indent="-342900">
              <a:buFont typeface="Arial" panose="020B0604020202020204" pitchFamily="34" charset="0"/>
              <a:buChar char="•"/>
            </a:pPr>
            <a:r>
              <a:rPr lang="en-US" dirty="0"/>
              <a:t>TFI- Tinnitus Functional Index</a:t>
            </a:r>
          </a:p>
          <a:p>
            <a:pPr marL="342900" indent="-342900">
              <a:buFont typeface="Arial" panose="020B0604020202020204" pitchFamily="34" charset="0"/>
              <a:buChar char="•"/>
            </a:pPr>
            <a:r>
              <a:rPr lang="en-US" dirty="0"/>
              <a:t>TRQ- Tinnitus Reaction Questionnaire</a:t>
            </a:r>
          </a:p>
          <a:p>
            <a:pPr marL="342900" indent="-342900">
              <a:buFont typeface="Arial" panose="020B0604020202020204" pitchFamily="34" charset="0"/>
              <a:buChar char="•"/>
            </a:pPr>
            <a:r>
              <a:rPr lang="en-US" dirty="0"/>
              <a:t>THI- Tinnitus Handicap Questionnaire</a:t>
            </a:r>
          </a:p>
          <a:p>
            <a:pPr marL="342900" indent="-342900">
              <a:buFont typeface="Arial" panose="020B0604020202020204" pitchFamily="34" charset="0"/>
              <a:buChar char="•"/>
            </a:pPr>
            <a:r>
              <a:rPr lang="en-US" dirty="0"/>
              <a:t>MAQ- </a:t>
            </a:r>
            <a:r>
              <a:rPr lang="en-US" dirty="0" err="1"/>
              <a:t>Misophonia</a:t>
            </a:r>
            <a:r>
              <a:rPr lang="en-US" dirty="0"/>
              <a:t> Assessment Questionnaire</a:t>
            </a:r>
          </a:p>
          <a:p>
            <a:pPr marL="342900" indent="-342900">
              <a:buFont typeface="Arial" panose="020B0604020202020204" pitchFamily="34" charset="0"/>
              <a:buChar char="•"/>
            </a:pPr>
            <a:r>
              <a:rPr lang="en-US" dirty="0"/>
              <a:t>HQ- Hyperacusis Questionnaire</a:t>
            </a:r>
          </a:p>
          <a:p>
            <a:pPr marL="342900" indent="-342900">
              <a:buFont typeface="Arial" panose="020B0604020202020204" pitchFamily="34" charset="0"/>
              <a:buChar char="•"/>
            </a:pPr>
            <a:r>
              <a:rPr lang="en-US" dirty="0"/>
              <a:t>Anxiety and Depression scales</a:t>
            </a:r>
          </a:p>
          <a:p>
            <a:pPr marL="800100" lvl="1" indent="-342900">
              <a:buFont typeface="Arial" panose="020B0604020202020204" pitchFamily="34" charset="0"/>
              <a:buChar char="•"/>
            </a:pPr>
            <a:r>
              <a:rPr lang="en-US" dirty="0"/>
              <a:t>PHQ-9</a:t>
            </a:r>
          </a:p>
          <a:p>
            <a:pPr marL="800100" lvl="1" indent="-342900">
              <a:buFont typeface="Arial" panose="020B0604020202020204" pitchFamily="34" charset="0"/>
              <a:buChar char="•"/>
            </a:pPr>
            <a:r>
              <a:rPr lang="en-US" dirty="0"/>
              <a:t>GAD-7</a:t>
            </a:r>
          </a:p>
          <a:p>
            <a:pPr marL="800100" lvl="1" indent="-342900">
              <a:buFont typeface="Arial" panose="020B0604020202020204" pitchFamily="34" charset="0"/>
              <a:buChar char="•"/>
            </a:pPr>
            <a:r>
              <a:rPr lang="en-US" dirty="0"/>
              <a:t>Burns Anxiety Inventory- 11+ refer</a:t>
            </a:r>
          </a:p>
          <a:p>
            <a:pPr marL="800100" lvl="1" indent="-342900">
              <a:buFont typeface="Arial" panose="020B0604020202020204" pitchFamily="34" charset="0"/>
              <a:buChar char="•"/>
            </a:pPr>
            <a:r>
              <a:rPr lang="en-US" dirty="0"/>
              <a:t>Burns Depression Inventory- 11+ refer</a:t>
            </a:r>
          </a:p>
          <a:p>
            <a:pPr marL="342900" indent="-342900">
              <a:buFont typeface="Arial" panose="020B0604020202020204" pitchFamily="34" charset="0"/>
              <a:buChar char="•"/>
            </a:pPr>
            <a:r>
              <a:rPr lang="en-US" dirty="0"/>
              <a:t>Case history forms</a:t>
            </a:r>
          </a:p>
        </p:txBody>
      </p:sp>
    </p:spTree>
    <p:extLst>
      <p:ext uri="{BB962C8B-B14F-4D97-AF65-F5344CB8AC3E}">
        <p14:creationId xmlns:p14="http://schemas.microsoft.com/office/powerpoint/2010/main" val="3290388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DD7C-DA9C-84EE-D41D-A377DAE369A6}"/>
              </a:ext>
            </a:extLst>
          </p:cNvPr>
          <p:cNvSpPr>
            <a:spLocks noGrp="1"/>
          </p:cNvSpPr>
          <p:nvPr>
            <p:ph type="ctrTitle"/>
          </p:nvPr>
        </p:nvSpPr>
        <p:spPr/>
        <p:txBody>
          <a:bodyPr/>
          <a:lstStyle/>
          <a:p>
            <a:r>
              <a:rPr lang="en-US" dirty="0"/>
              <a:t>Audiometric evaluation</a:t>
            </a:r>
          </a:p>
        </p:txBody>
      </p:sp>
      <p:sp>
        <p:nvSpPr>
          <p:cNvPr id="3" name="Text Placeholder 2">
            <a:extLst>
              <a:ext uri="{FF2B5EF4-FFF2-40B4-BE49-F238E27FC236}">
                <a16:creationId xmlns:a16="http://schemas.microsoft.com/office/drawing/2014/main" id="{F6F7B4CD-5720-4909-93E0-167B9EF4C182}"/>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Air/Bone- Air through 12500 Hz maybe more if still getting good thresholds out through 18k</a:t>
            </a:r>
          </a:p>
          <a:p>
            <a:pPr marL="342900" indent="-342900">
              <a:buFont typeface="Arial" panose="020B0604020202020204" pitchFamily="34" charset="0"/>
              <a:buChar char="•"/>
            </a:pPr>
            <a:r>
              <a:rPr lang="en-US" dirty="0"/>
              <a:t>Speech Reception Threshold</a:t>
            </a:r>
          </a:p>
          <a:p>
            <a:pPr marL="342900" indent="-342900">
              <a:buFont typeface="Arial" panose="020B0604020202020204" pitchFamily="34" charset="0"/>
              <a:buChar char="•"/>
            </a:pPr>
            <a:r>
              <a:rPr lang="en-US" dirty="0"/>
              <a:t>Word Recognition</a:t>
            </a:r>
          </a:p>
          <a:p>
            <a:pPr marL="342900" indent="-342900">
              <a:buFont typeface="Arial" panose="020B0604020202020204" pitchFamily="34" charset="0"/>
              <a:buChar char="•"/>
            </a:pPr>
            <a:r>
              <a:rPr lang="en-US" dirty="0"/>
              <a:t>UCLs using speech binaurally</a:t>
            </a:r>
          </a:p>
          <a:p>
            <a:pPr marL="342900" indent="-342900">
              <a:buFont typeface="Arial" panose="020B0604020202020204" pitchFamily="34" charset="0"/>
              <a:buChar char="•"/>
            </a:pPr>
            <a:r>
              <a:rPr lang="en-US" dirty="0"/>
              <a:t>Quick Sin If Hearing loss and UCLs are able to accommodate</a:t>
            </a:r>
          </a:p>
          <a:p>
            <a:pPr marL="342900" indent="-342900">
              <a:buFont typeface="Arial" panose="020B0604020202020204" pitchFamily="34" charset="0"/>
              <a:buChar char="•"/>
            </a:pPr>
            <a:r>
              <a:rPr lang="en-US" dirty="0"/>
              <a:t>Pitch and loudness match</a:t>
            </a:r>
          </a:p>
          <a:p>
            <a:pPr marL="342900" indent="-342900">
              <a:buFont typeface="Arial" panose="020B0604020202020204" pitchFamily="34" charset="0"/>
              <a:buChar char="•"/>
            </a:pPr>
            <a:r>
              <a:rPr lang="en-US" dirty="0"/>
              <a:t>Minimum masking level</a:t>
            </a:r>
          </a:p>
          <a:p>
            <a:pPr marL="342900" indent="-342900">
              <a:buFont typeface="Arial" panose="020B0604020202020204" pitchFamily="34" charset="0"/>
              <a:buChar char="•"/>
            </a:pPr>
            <a:r>
              <a:rPr lang="en-US" dirty="0"/>
              <a:t>Residual inhibition</a:t>
            </a:r>
          </a:p>
          <a:p>
            <a:pPr marL="342900" indent="-342900">
              <a:buFont typeface="Arial" panose="020B0604020202020204" pitchFamily="34" charset="0"/>
              <a:buChar char="•"/>
            </a:pPr>
            <a:r>
              <a:rPr lang="en-US" dirty="0"/>
              <a:t>UCLs for tones through 12500 or what we are able to accommodate acoustically</a:t>
            </a:r>
          </a:p>
        </p:txBody>
      </p:sp>
    </p:spTree>
    <p:extLst>
      <p:ext uri="{BB962C8B-B14F-4D97-AF65-F5344CB8AC3E}">
        <p14:creationId xmlns:p14="http://schemas.microsoft.com/office/powerpoint/2010/main" val="112155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9" descr="Diagram&#10;&#10;Description automatically generated"/>
          <p:cNvPicPr preferRelativeResize="0"/>
          <p:nvPr/>
        </p:nvPicPr>
        <p:blipFill rotWithShape="1">
          <a:blip r:embed="rId3">
            <a:alphaModFix/>
          </a:blip>
          <a:srcRect/>
          <a:stretch/>
        </p:blipFill>
        <p:spPr>
          <a:xfrm>
            <a:off x="3045462" y="132191"/>
            <a:ext cx="5032206" cy="6593618"/>
          </a:xfrm>
          <a:prstGeom prst="rect">
            <a:avLst/>
          </a:prstGeom>
          <a:noFill/>
          <a:ln>
            <a:noFill/>
          </a:ln>
        </p:spPr>
      </p:pic>
      <p:sp>
        <p:nvSpPr>
          <p:cNvPr id="172" name="Google Shape;172;p9"/>
          <p:cNvSpPr/>
          <p:nvPr/>
        </p:nvSpPr>
        <p:spPr>
          <a:xfrm>
            <a:off x="4861170" y="1346200"/>
            <a:ext cx="1054100" cy="8001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73" name="Google Shape;173;p9"/>
          <p:cNvGrpSpPr/>
          <p:nvPr/>
        </p:nvGrpSpPr>
        <p:grpSpPr>
          <a:xfrm>
            <a:off x="5880100" y="494778"/>
            <a:ext cx="4635499" cy="1080022"/>
            <a:chOff x="5880100" y="494778"/>
            <a:chExt cx="4635499" cy="1080022"/>
          </a:xfrm>
        </p:grpSpPr>
        <p:cxnSp>
          <p:nvCxnSpPr>
            <p:cNvPr id="174" name="Google Shape;174;p9"/>
            <p:cNvCxnSpPr/>
            <p:nvPr/>
          </p:nvCxnSpPr>
          <p:spPr>
            <a:xfrm flipH="1">
              <a:off x="5880100" y="774700"/>
              <a:ext cx="2413000" cy="800100"/>
            </a:xfrm>
            <a:prstGeom prst="straightConnector1">
              <a:avLst/>
            </a:prstGeom>
            <a:noFill/>
            <a:ln w="76200" cap="flat" cmpd="sng">
              <a:solidFill>
                <a:srgbClr val="FF0000"/>
              </a:solidFill>
              <a:prstDash val="solid"/>
              <a:miter lim="800000"/>
              <a:headEnd type="none" w="sm" len="sm"/>
              <a:tailEnd type="triangle" w="med" len="med"/>
            </a:ln>
          </p:spPr>
        </p:cxnSp>
        <p:sp>
          <p:nvSpPr>
            <p:cNvPr id="175" name="Google Shape;175;p9"/>
            <p:cNvSpPr/>
            <p:nvPr/>
          </p:nvSpPr>
          <p:spPr>
            <a:xfrm>
              <a:off x="8280721" y="494778"/>
              <a:ext cx="2078468" cy="414484"/>
            </a:xfrm>
            <a:prstGeom prst="rect">
              <a:avLst/>
            </a:prstGeom>
            <a:gradFill>
              <a:gsLst>
                <a:gs pos="0">
                  <a:srgbClr val="002060"/>
                </a:gs>
                <a:gs pos="50000">
                  <a:srgbClr val="7030A0"/>
                </a:gs>
                <a:gs pos="100000">
                  <a:srgbClr val="002060"/>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9"/>
            <p:cNvSpPr txBox="1"/>
            <p:nvPr/>
          </p:nvSpPr>
          <p:spPr>
            <a:xfrm>
              <a:off x="8280720" y="539930"/>
              <a:ext cx="22348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0" u="none" strike="noStrike" cap="none">
                  <a:solidFill>
                    <a:schemeClr val="lt1"/>
                  </a:solidFill>
                  <a:latin typeface="Arial"/>
                  <a:ea typeface="Arial"/>
                  <a:cs typeface="Arial"/>
                  <a:sym typeface="Arial"/>
                </a:rPr>
                <a:t>2. Limbic System</a:t>
              </a:r>
              <a:endParaRPr sz="1800" b="1">
                <a:solidFill>
                  <a:schemeClr val="lt1"/>
                </a:solidFill>
                <a:latin typeface="Arial"/>
                <a:ea typeface="Arial"/>
                <a:cs typeface="Arial"/>
                <a:sym typeface="Arial"/>
              </a:endParaRPr>
            </a:p>
          </p:txBody>
        </p:sp>
      </p:grpSp>
      <p:grpSp>
        <p:nvGrpSpPr>
          <p:cNvPr id="177" name="Google Shape;177;p9"/>
          <p:cNvGrpSpPr/>
          <p:nvPr/>
        </p:nvGrpSpPr>
        <p:grpSpPr>
          <a:xfrm>
            <a:off x="6477467" y="3991751"/>
            <a:ext cx="5277384" cy="554849"/>
            <a:chOff x="6477468" y="3991751"/>
            <a:chExt cx="5792554" cy="554849"/>
          </a:xfrm>
        </p:grpSpPr>
        <p:cxnSp>
          <p:nvCxnSpPr>
            <p:cNvPr id="178" name="Google Shape;178;p9"/>
            <p:cNvCxnSpPr/>
            <p:nvPr/>
          </p:nvCxnSpPr>
          <p:spPr>
            <a:xfrm flipH="1">
              <a:off x="6477468" y="4305300"/>
              <a:ext cx="2120432" cy="241300"/>
            </a:xfrm>
            <a:prstGeom prst="straightConnector1">
              <a:avLst/>
            </a:prstGeom>
            <a:noFill/>
            <a:ln w="76200" cap="flat" cmpd="sng">
              <a:solidFill>
                <a:srgbClr val="FF0000"/>
              </a:solidFill>
              <a:prstDash val="solid"/>
              <a:miter lim="800000"/>
              <a:headEnd type="none" w="sm" len="sm"/>
              <a:tailEnd type="triangle" w="med" len="med"/>
            </a:ln>
          </p:spPr>
        </p:cxnSp>
        <p:sp>
          <p:nvSpPr>
            <p:cNvPr id="179" name="Google Shape;179;p9"/>
            <p:cNvSpPr/>
            <p:nvPr/>
          </p:nvSpPr>
          <p:spPr>
            <a:xfrm>
              <a:off x="8677440" y="3991751"/>
              <a:ext cx="3473729" cy="530786"/>
            </a:xfrm>
            <a:prstGeom prst="rect">
              <a:avLst/>
            </a:prstGeom>
            <a:gradFill>
              <a:gsLst>
                <a:gs pos="0">
                  <a:srgbClr val="002060"/>
                </a:gs>
                <a:gs pos="50000">
                  <a:srgbClr val="7030A0"/>
                </a:gs>
                <a:gs pos="100000">
                  <a:srgbClr val="002060"/>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9"/>
            <p:cNvSpPr txBox="1"/>
            <p:nvPr/>
          </p:nvSpPr>
          <p:spPr>
            <a:xfrm>
              <a:off x="8604486" y="4056618"/>
              <a:ext cx="36655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Arial"/>
                  <a:ea typeface="Arial"/>
                  <a:cs typeface="Arial"/>
                  <a:sym typeface="Arial"/>
                </a:rPr>
                <a:t> 1. Dorsal Cochlear Nucleus</a:t>
              </a:r>
              <a:endParaRPr sz="1800" b="1">
                <a:solidFill>
                  <a:schemeClr val="lt1"/>
                </a:solidFill>
                <a:latin typeface="Arial"/>
                <a:ea typeface="Arial"/>
                <a:cs typeface="Arial"/>
                <a:sym typeface="Arial"/>
              </a:endParaRPr>
            </a:p>
          </p:txBody>
        </p:sp>
      </p:grpSp>
      <p:pic>
        <p:nvPicPr>
          <p:cNvPr id="181" name="Google Shape;181;p9" descr="Text&#10;&#10;Description automatically generated"/>
          <p:cNvPicPr preferRelativeResize="0"/>
          <p:nvPr/>
        </p:nvPicPr>
        <p:blipFill rotWithShape="1">
          <a:blip r:embed="rId4">
            <a:alphaModFix/>
          </a:blip>
          <a:srcRect/>
          <a:stretch/>
        </p:blipFill>
        <p:spPr>
          <a:xfrm>
            <a:off x="8360195" y="6023973"/>
            <a:ext cx="3632200" cy="76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g21301f46234_1_75" descr="Text&#10;&#10;Description automatically generated"/>
          <p:cNvPicPr preferRelativeResize="0"/>
          <p:nvPr/>
        </p:nvPicPr>
        <p:blipFill rotWithShape="1">
          <a:blip r:embed="rId3">
            <a:alphaModFix/>
          </a:blip>
          <a:srcRect/>
          <a:stretch/>
        </p:blipFill>
        <p:spPr>
          <a:xfrm>
            <a:off x="8360195" y="6023973"/>
            <a:ext cx="3632200" cy="762000"/>
          </a:xfrm>
          <a:prstGeom prst="rect">
            <a:avLst/>
          </a:prstGeom>
          <a:noFill/>
          <a:ln>
            <a:noFill/>
          </a:ln>
        </p:spPr>
      </p:pic>
      <p:pic>
        <p:nvPicPr>
          <p:cNvPr id="285" name="Google Shape;285;g21301f46234_1_75" descr="Graphical user interface, text, application, chat or text message&#10;&#10;Description automatically generated"/>
          <p:cNvPicPr preferRelativeResize="0"/>
          <p:nvPr/>
        </p:nvPicPr>
        <p:blipFill rotWithShape="1">
          <a:blip r:embed="rId4">
            <a:alphaModFix/>
          </a:blip>
          <a:srcRect/>
          <a:stretch/>
        </p:blipFill>
        <p:spPr>
          <a:xfrm>
            <a:off x="1821106" y="493346"/>
            <a:ext cx="9762685" cy="5048439"/>
          </a:xfrm>
          <a:prstGeom prst="rect">
            <a:avLst/>
          </a:prstGeom>
          <a:noFill/>
          <a:ln>
            <a:noFill/>
          </a:ln>
        </p:spPr>
      </p:pic>
      <p:pic>
        <p:nvPicPr>
          <p:cNvPr id="286" name="Google Shape;286;g21301f46234_1_75" descr="Graphical user interface, application&#10;&#10;Description automatically generated"/>
          <p:cNvPicPr preferRelativeResize="0"/>
          <p:nvPr/>
        </p:nvPicPr>
        <p:blipFill rotWithShape="1">
          <a:blip r:embed="rId5">
            <a:alphaModFix/>
          </a:blip>
          <a:srcRect/>
          <a:stretch/>
        </p:blipFill>
        <p:spPr>
          <a:xfrm>
            <a:off x="4238097" y="1730802"/>
            <a:ext cx="5958150" cy="2558541"/>
          </a:xfrm>
          <a:prstGeom prst="rect">
            <a:avLst/>
          </a:prstGeom>
          <a:noFill/>
          <a:ln>
            <a:noFill/>
          </a:ln>
        </p:spPr>
      </p:pic>
      <p:pic>
        <p:nvPicPr>
          <p:cNvPr id="287" name="Google Shape;287;g21301f46234_1_75" descr="Graphical user interface, text, application, chat or text message&#10;&#10;Description automatically generated"/>
          <p:cNvPicPr preferRelativeResize="0"/>
          <p:nvPr/>
        </p:nvPicPr>
        <p:blipFill rotWithShape="1">
          <a:blip r:embed="rId6">
            <a:alphaModFix/>
          </a:blip>
          <a:srcRect/>
          <a:stretch/>
        </p:blipFill>
        <p:spPr>
          <a:xfrm>
            <a:off x="5871310" y="594834"/>
            <a:ext cx="5070896" cy="5028043"/>
          </a:xfrm>
          <a:prstGeom prst="rect">
            <a:avLst/>
          </a:prstGeom>
          <a:noFill/>
          <a:ln>
            <a:noFill/>
          </a:ln>
        </p:spPr>
      </p:pic>
      <p:pic>
        <p:nvPicPr>
          <p:cNvPr id="288" name="Google Shape;288;g21301f46234_1_75" descr="A picture containing text, sign&#10;&#10;Description automatically generated"/>
          <p:cNvPicPr preferRelativeResize="0"/>
          <p:nvPr/>
        </p:nvPicPr>
        <p:blipFill rotWithShape="1">
          <a:blip r:embed="rId7">
            <a:alphaModFix/>
          </a:blip>
          <a:srcRect/>
          <a:stretch/>
        </p:blipFill>
        <p:spPr>
          <a:xfrm>
            <a:off x="742562" y="1738674"/>
            <a:ext cx="4066075" cy="2555414"/>
          </a:xfrm>
          <a:prstGeom prst="rect">
            <a:avLst/>
          </a:prstGeom>
          <a:noFill/>
          <a:ln>
            <a:noFill/>
          </a:ln>
        </p:spPr>
      </p:pic>
      <p:pic>
        <p:nvPicPr>
          <p:cNvPr id="289" name="Google Shape;289;g21301f46234_1_75" descr="A picture containing logo&#10;&#10;Description automatically generated"/>
          <p:cNvPicPr preferRelativeResize="0"/>
          <p:nvPr/>
        </p:nvPicPr>
        <p:blipFill rotWithShape="1">
          <a:blip r:embed="rId8">
            <a:alphaModFix/>
          </a:blip>
          <a:srcRect/>
          <a:stretch/>
        </p:blipFill>
        <p:spPr>
          <a:xfrm>
            <a:off x="715267" y="3728443"/>
            <a:ext cx="3331975" cy="19245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2"/>
          <p:cNvSpPr txBox="1">
            <a:spLocks noGrp="1"/>
          </p:cNvSpPr>
          <p:nvPr>
            <p:ph type="body" idx="1"/>
          </p:nvPr>
        </p:nvSpPr>
        <p:spPr>
          <a:xfrm>
            <a:off x="838200" y="1304183"/>
            <a:ext cx="10515600" cy="471978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endParaRPr lang="en-GB">
              <a:latin typeface="Arial"/>
              <a:ea typeface="Arial"/>
              <a:cs typeface="Arial"/>
              <a:sym typeface="Arial"/>
            </a:endParaRPr>
          </a:p>
          <a:p>
            <a:pPr marL="228600" lvl="0" indent="-228600" algn="l" rtl="0">
              <a:lnSpc>
                <a:spcPct val="90000"/>
              </a:lnSpc>
              <a:spcBef>
                <a:spcPts val="0"/>
              </a:spcBef>
              <a:spcAft>
                <a:spcPts val="0"/>
              </a:spcAft>
              <a:buClr>
                <a:schemeClr val="dk1"/>
              </a:buClr>
              <a:buSzPts val="2800"/>
              <a:buChar char="•"/>
            </a:pPr>
            <a:r>
              <a:rPr lang="en-GB">
                <a:latin typeface="Arial"/>
                <a:ea typeface="Arial"/>
                <a:cs typeface="Arial"/>
                <a:sym typeface="Arial"/>
              </a:rPr>
              <a:t>Habituation is a decrease in response to a stimulus after repeated presentations. Or, as the American Psychological Association defines it, habituation involves "growing accustomed to a situation or stimulus," thereby diminishing its effectiveness.</a:t>
            </a:r>
            <a:endParaRPr/>
          </a:p>
          <a:p>
            <a:pPr marL="685800" lvl="1" indent="-228600" algn="l" rtl="0">
              <a:lnSpc>
                <a:spcPct val="90000"/>
              </a:lnSpc>
              <a:spcBef>
                <a:spcPts val="500"/>
              </a:spcBef>
              <a:spcAft>
                <a:spcPts val="0"/>
              </a:spcAft>
              <a:buClr>
                <a:schemeClr val="dk1"/>
              </a:buClr>
              <a:buSzPts val="2400"/>
              <a:buChar char="•"/>
            </a:pPr>
            <a:r>
              <a:rPr lang="en-GB" sz="1400" u="sng">
                <a:solidFill>
                  <a:schemeClr val="hlink"/>
                </a:solidFill>
                <a:latin typeface="Arial"/>
                <a:ea typeface="Arial"/>
                <a:cs typeface="Arial"/>
                <a:sym typeface="Arial"/>
                <a:hlinkClick r:id="rId3"/>
              </a:rPr>
              <a:t>https://www.verywellmind.com/what-is-habituation-2795233</a:t>
            </a:r>
            <a:endParaRPr sz="1400">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lang="en-GB">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Char char="•"/>
            </a:pPr>
            <a:r>
              <a:rPr lang="en-GB">
                <a:latin typeface="Arial"/>
                <a:ea typeface="Arial"/>
                <a:cs typeface="Arial"/>
                <a:sym typeface="Arial"/>
              </a:rPr>
              <a:t>The </a:t>
            </a:r>
            <a:r>
              <a:rPr lang="en-GB" strike="noStrike">
                <a:latin typeface="Arial"/>
                <a:ea typeface="Arial"/>
                <a:cs typeface="Arial"/>
                <a:sym typeface="Arial"/>
              </a:rPr>
              <a:t>process</a:t>
            </a:r>
            <a:r>
              <a:rPr lang="en-GB">
                <a:latin typeface="Arial"/>
                <a:ea typeface="Arial"/>
                <a:cs typeface="Arial"/>
                <a:sym typeface="Arial"/>
              </a:rPr>
              <a:t> of </a:t>
            </a:r>
            <a:r>
              <a:rPr lang="en-GB" strike="noStrike">
                <a:latin typeface="Arial"/>
                <a:ea typeface="Arial"/>
                <a:cs typeface="Arial"/>
                <a:sym typeface="Arial"/>
              </a:rPr>
              <a:t>people</a:t>
            </a:r>
            <a:r>
              <a:rPr lang="en-GB">
                <a:latin typeface="Arial"/>
                <a:ea typeface="Arial"/>
                <a:cs typeface="Arial"/>
                <a:sym typeface="Arial"/>
              </a:rPr>
              <a:t> or </a:t>
            </a:r>
            <a:r>
              <a:rPr lang="en-GB" strike="noStrike">
                <a:latin typeface="Arial"/>
                <a:ea typeface="Arial"/>
                <a:cs typeface="Arial"/>
                <a:sym typeface="Arial"/>
              </a:rPr>
              <a:t>animals</a:t>
            </a:r>
            <a:r>
              <a:rPr lang="en-GB">
                <a:latin typeface="Arial"/>
                <a:ea typeface="Arial"/>
                <a:cs typeface="Arial"/>
                <a:sym typeface="Arial"/>
              </a:rPr>
              <a:t> </a:t>
            </a:r>
            <a:r>
              <a:rPr lang="en-GB" strike="noStrike">
                <a:latin typeface="Arial"/>
                <a:ea typeface="Arial"/>
                <a:cs typeface="Arial"/>
                <a:sym typeface="Arial"/>
              </a:rPr>
              <a:t>becoming</a:t>
            </a:r>
            <a:r>
              <a:rPr lang="en-GB">
                <a:latin typeface="Arial"/>
                <a:ea typeface="Arial"/>
                <a:cs typeface="Arial"/>
                <a:sym typeface="Arial"/>
              </a:rPr>
              <a:t> used to something, so that they no </a:t>
            </a:r>
            <a:r>
              <a:rPr lang="en-GB" strike="noStrike">
                <a:latin typeface="Arial"/>
                <a:ea typeface="Arial"/>
                <a:cs typeface="Arial"/>
                <a:sym typeface="Arial"/>
              </a:rPr>
              <a:t>longer</a:t>
            </a:r>
            <a:r>
              <a:rPr lang="en-GB">
                <a:latin typeface="Arial"/>
                <a:ea typeface="Arial"/>
                <a:cs typeface="Arial"/>
                <a:sym typeface="Arial"/>
              </a:rPr>
              <a:t> </a:t>
            </a:r>
            <a:r>
              <a:rPr lang="en-GB" strike="noStrike">
                <a:latin typeface="Arial"/>
                <a:ea typeface="Arial"/>
                <a:cs typeface="Arial"/>
                <a:sym typeface="Arial"/>
              </a:rPr>
              <a:t>find</a:t>
            </a:r>
            <a:r>
              <a:rPr lang="en-GB">
                <a:latin typeface="Arial"/>
                <a:ea typeface="Arial"/>
                <a:cs typeface="Arial"/>
                <a:sym typeface="Arial"/>
              </a:rPr>
              <a:t> it </a:t>
            </a:r>
            <a:r>
              <a:rPr lang="en-GB" strike="noStrike">
                <a:latin typeface="Arial"/>
                <a:ea typeface="Arial"/>
                <a:cs typeface="Arial"/>
                <a:sym typeface="Arial"/>
              </a:rPr>
              <a:t>unpleasant</a:t>
            </a:r>
            <a:r>
              <a:rPr lang="en-GB">
                <a:latin typeface="Arial"/>
                <a:ea typeface="Arial"/>
                <a:cs typeface="Arial"/>
                <a:sym typeface="Arial"/>
              </a:rPr>
              <a:t> or </a:t>
            </a:r>
            <a:r>
              <a:rPr lang="en-GB" strike="noStrike">
                <a:latin typeface="Arial"/>
                <a:ea typeface="Arial"/>
                <a:cs typeface="Arial"/>
                <a:sym typeface="Arial"/>
              </a:rPr>
              <a:t>think</a:t>
            </a:r>
            <a:r>
              <a:rPr lang="en-GB">
                <a:latin typeface="Arial"/>
                <a:ea typeface="Arial"/>
                <a:cs typeface="Arial"/>
                <a:sym typeface="Arial"/>
              </a:rPr>
              <a:t> it is a </a:t>
            </a:r>
            <a:r>
              <a:rPr lang="en-GB" strike="noStrike">
                <a:latin typeface="Arial"/>
                <a:ea typeface="Arial"/>
                <a:cs typeface="Arial"/>
                <a:sym typeface="Arial"/>
              </a:rPr>
              <a:t>threat</a:t>
            </a:r>
            <a:endParaRPr strike="noStrike">
              <a:latin typeface="Arial"/>
              <a:ea typeface="Arial"/>
              <a:cs typeface="Arial"/>
              <a:sym typeface="Arial"/>
            </a:endParaRPr>
          </a:p>
          <a:p>
            <a:pPr marL="685800" lvl="1" indent="-228600" algn="l" rtl="0">
              <a:lnSpc>
                <a:spcPct val="90000"/>
              </a:lnSpc>
              <a:spcBef>
                <a:spcPts val="500"/>
              </a:spcBef>
              <a:spcAft>
                <a:spcPts val="0"/>
              </a:spcAft>
              <a:buClr>
                <a:schemeClr val="dk1"/>
              </a:buClr>
              <a:buSzPts val="2400"/>
              <a:buChar char="•"/>
            </a:pPr>
            <a:r>
              <a:rPr lang="en-GB" sz="1400" u="sng">
                <a:solidFill>
                  <a:schemeClr val="hlink"/>
                </a:solidFill>
                <a:latin typeface="Arial"/>
                <a:ea typeface="Arial"/>
                <a:cs typeface="Arial"/>
                <a:sym typeface="Arial"/>
                <a:hlinkClick r:id="rId4"/>
              </a:rPr>
              <a:t>https://dictionary.cambridge.org/us/dictionary/english/habituation</a:t>
            </a:r>
            <a:endParaRPr sz="1400">
              <a:latin typeface="Arial"/>
              <a:ea typeface="Arial"/>
              <a:cs typeface="Arial"/>
              <a:sym typeface="Arial"/>
            </a:endParaRPr>
          </a:p>
        </p:txBody>
      </p:sp>
      <p:sp>
        <p:nvSpPr>
          <p:cNvPr id="221" name="Google Shape;221;p12"/>
          <p:cNvSpPr/>
          <p:nvPr/>
        </p:nvSpPr>
        <p:spPr>
          <a:xfrm>
            <a:off x="0" y="4698"/>
            <a:ext cx="12191999" cy="1002082"/>
          </a:xfrm>
          <a:prstGeom prst="rect">
            <a:avLst/>
          </a:prstGeom>
          <a:gradFill>
            <a:gsLst>
              <a:gs pos="0">
                <a:srgbClr val="002060"/>
              </a:gs>
              <a:gs pos="50000">
                <a:srgbClr val="7030A0"/>
              </a:gs>
              <a:gs pos="100000">
                <a:srgbClr val="002060"/>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12"/>
          <p:cNvSpPr txBox="1"/>
          <p:nvPr/>
        </p:nvSpPr>
        <p:spPr>
          <a:xfrm>
            <a:off x="838200" y="72027"/>
            <a:ext cx="10515600" cy="8674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400"/>
              <a:buFont typeface="Constantia"/>
              <a:buNone/>
            </a:pPr>
            <a:r>
              <a:rPr lang="en-GB" sz="4400" b="1">
                <a:solidFill>
                  <a:schemeClr val="lt1"/>
                </a:solidFill>
                <a:latin typeface="Constantia"/>
                <a:ea typeface="Constantia"/>
                <a:cs typeface="Constantia"/>
                <a:sym typeface="Constantia"/>
              </a:rPr>
              <a:t>Habituation</a:t>
            </a:r>
            <a:endParaRPr sz="4400">
              <a:solidFill>
                <a:schemeClr val="lt1"/>
              </a:solidFill>
              <a:latin typeface="Calibri"/>
              <a:ea typeface="Calibri"/>
              <a:cs typeface="Calibri"/>
              <a:sym typeface="Calibri"/>
            </a:endParaRPr>
          </a:p>
        </p:txBody>
      </p:sp>
      <p:pic>
        <p:nvPicPr>
          <p:cNvPr id="223" name="Google Shape;223;p12" descr="Text&#10;&#10;Description automatically generated"/>
          <p:cNvPicPr preferRelativeResize="0"/>
          <p:nvPr/>
        </p:nvPicPr>
        <p:blipFill rotWithShape="1">
          <a:blip r:embed="rId5">
            <a:alphaModFix/>
          </a:blip>
          <a:srcRect/>
          <a:stretch/>
        </p:blipFill>
        <p:spPr>
          <a:xfrm>
            <a:off x="8360195" y="6023973"/>
            <a:ext cx="3632200" cy="76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0">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4" descr="A picture containing accessory, umbrella, day&#10;&#10;Description automatically generated"/>
          <p:cNvPicPr preferRelativeResize="0"/>
          <p:nvPr/>
        </p:nvPicPr>
        <p:blipFill rotWithShape="1">
          <a:blip r:embed="rId3">
            <a:alphaModFix/>
          </a:blip>
          <a:srcRect/>
          <a:stretch/>
        </p:blipFill>
        <p:spPr>
          <a:xfrm>
            <a:off x="0" y="0"/>
            <a:ext cx="12223490" cy="6858000"/>
          </a:xfrm>
          <a:prstGeom prst="rect">
            <a:avLst/>
          </a:prstGeom>
          <a:noFill/>
          <a:ln>
            <a:noFill/>
          </a:ln>
        </p:spPr>
      </p:pic>
      <p:pic>
        <p:nvPicPr>
          <p:cNvPr id="235" name="Google Shape;235;p14" descr="Text&#10;&#10;Description automatically generated"/>
          <p:cNvPicPr preferRelativeResize="0"/>
          <p:nvPr/>
        </p:nvPicPr>
        <p:blipFill rotWithShape="1">
          <a:blip r:embed="rId4">
            <a:alphaModFix/>
          </a:blip>
          <a:srcRect/>
          <a:stretch/>
        </p:blipFill>
        <p:spPr>
          <a:xfrm>
            <a:off x="9340765" y="6175331"/>
            <a:ext cx="2629157" cy="5088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3" descr="A train on the railway tracks&#10;&#10;Description automatically generated with medium confidence"/>
          <p:cNvPicPr preferRelativeResize="0"/>
          <p:nvPr/>
        </p:nvPicPr>
        <p:blipFill rotWithShape="1">
          <a:blip r:embed="rId3">
            <a:alphaModFix/>
          </a:blip>
          <a:srcRect/>
          <a:stretch/>
        </p:blipFill>
        <p:spPr>
          <a:xfrm>
            <a:off x="0" y="0"/>
            <a:ext cx="12223490" cy="6858000"/>
          </a:xfrm>
          <a:prstGeom prst="rect">
            <a:avLst/>
          </a:prstGeom>
          <a:noFill/>
          <a:ln>
            <a:noFill/>
          </a:ln>
        </p:spPr>
      </p:pic>
      <p:pic>
        <p:nvPicPr>
          <p:cNvPr id="229" name="Google Shape;229;p13" descr="Text&#10;&#10;Description automatically generated"/>
          <p:cNvPicPr preferRelativeResize="0"/>
          <p:nvPr/>
        </p:nvPicPr>
        <p:blipFill rotWithShape="1">
          <a:blip r:embed="rId4">
            <a:alphaModFix/>
          </a:blip>
          <a:srcRect/>
          <a:stretch/>
        </p:blipFill>
        <p:spPr>
          <a:xfrm>
            <a:off x="9340765" y="6175331"/>
            <a:ext cx="2629157" cy="50886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82A16-68B7-999C-0EFF-E18765B5AC42}"/>
              </a:ext>
            </a:extLst>
          </p:cNvPr>
          <p:cNvSpPr>
            <a:spLocks noGrp="1"/>
          </p:cNvSpPr>
          <p:nvPr>
            <p:ph type="ctrTitle"/>
          </p:nvPr>
        </p:nvSpPr>
        <p:spPr/>
        <p:txBody>
          <a:bodyPr/>
          <a:lstStyle/>
          <a:p>
            <a:r>
              <a:rPr lang="en-US" dirty="0"/>
              <a:t>Tinnitus treatments</a:t>
            </a:r>
          </a:p>
        </p:txBody>
      </p:sp>
      <p:sp>
        <p:nvSpPr>
          <p:cNvPr id="3" name="Text Placeholder 2">
            <a:extLst>
              <a:ext uri="{FF2B5EF4-FFF2-40B4-BE49-F238E27FC236}">
                <a16:creationId xmlns:a16="http://schemas.microsoft.com/office/drawing/2014/main" id="{215B88C1-46B6-2EF0-C9AF-9F7131548509}"/>
              </a:ext>
            </a:extLst>
          </p:cNvPr>
          <p:cNvSpPr>
            <a:spLocks noGrp="1"/>
          </p:cNvSpPr>
          <p:nvPr>
            <p:ph type="body" sz="quarter" idx="16"/>
          </p:nvPr>
        </p:nvSpPr>
        <p:spPr/>
        <p:txBody>
          <a:bodyPr/>
          <a:lstStyle/>
          <a:p>
            <a:r>
              <a:rPr lang="en-US" dirty="0"/>
              <a:t>Cognitive Behavioral Therapy and </a:t>
            </a:r>
            <a:r>
              <a:rPr lang="en-US"/>
              <a:t>other counseling tools</a:t>
            </a:r>
            <a:endParaRPr lang="en-US" dirty="0"/>
          </a:p>
        </p:txBody>
      </p:sp>
      <p:sp>
        <p:nvSpPr>
          <p:cNvPr id="4" name="Text Placeholder 3">
            <a:extLst>
              <a:ext uri="{FF2B5EF4-FFF2-40B4-BE49-F238E27FC236}">
                <a16:creationId xmlns:a16="http://schemas.microsoft.com/office/drawing/2014/main" id="{6C8B55DB-D126-393D-EEAC-74C975E93C59}"/>
              </a:ext>
            </a:extLst>
          </p:cNvPr>
          <p:cNvSpPr>
            <a:spLocks noGrp="1"/>
          </p:cNvSpPr>
          <p:nvPr>
            <p:ph type="body" sz="quarter" idx="17"/>
          </p:nvPr>
        </p:nvSpPr>
        <p:spPr/>
        <p:txBody>
          <a:bodyPr/>
          <a:lstStyle/>
          <a:p>
            <a:r>
              <a:rPr lang="en-US" dirty="0" err="1"/>
              <a:t>Lenire</a:t>
            </a:r>
            <a:r>
              <a:rPr lang="en-US" dirty="0"/>
              <a:t> and other tinnitus treatments</a:t>
            </a:r>
          </a:p>
        </p:txBody>
      </p:sp>
      <p:sp>
        <p:nvSpPr>
          <p:cNvPr id="5" name="Text Placeholder 4">
            <a:extLst>
              <a:ext uri="{FF2B5EF4-FFF2-40B4-BE49-F238E27FC236}">
                <a16:creationId xmlns:a16="http://schemas.microsoft.com/office/drawing/2014/main" id="{00178D2A-9D2B-B9B5-9F1F-199DC8BF5512}"/>
              </a:ext>
            </a:extLst>
          </p:cNvPr>
          <p:cNvSpPr>
            <a:spLocks noGrp="1"/>
          </p:cNvSpPr>
          <p:nvPr>
            <p:ph type="body" sz="quarter" idx="18"/>
          </p:nvPr>
        </p:nvSpPr>
        <p:spPr/>
        <p:txBody>
          <a:bodyPr/>
          <a:lstStyle/>
          <a:p>
            <a:r>
              <a:rPr lang="en-US" dirty="0"/>
              <a:t>Hearing Aids</a:t>
            </a:r>
          </a:p>
        </p:txBody>
      </p:sp>
    </p:spTree>
    <p:extLst>
      <p:ext uri="{BB962C8B-B14F-4D97-AF65-F5344CB8AC3E}">
        <p14:creationId xmlns:p14="http://schemas.microsoft.com/office/powerpoint/2010/main" val="3215657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F7898-76C8-4A01-A8A0-FBEE229DEE0C}"/>
              </a:ext>
            </a:extLst>
          </p:cNvPr>
          <p:cNvSpPr>
            <a:spLocks noGrp="1"/>
          </p:cNvSpPr>
          <p:nvPr>
            <p:ph type="ctrTitle"/>
          </p:nvPr>
        </p:nvSpPr>
        <p:spPr/>
        <p:txBody>
          <a:bodyPr/>
          <a:lstStyle/>
          <a:p>
            <a:r>
              <a:rPr lang="en-US" dirty="0"/>
              <a:t>Programming demos</a:t>
            </a:r>
          </a:p>
        </p:txBody>
      </p:sp>
      <p:sp>
        <p:nvSpPr>
          <p:cNvPr id="3" name="Text Placeholder 2">
            <a:extLst>
              <a:ext uri="{FF2B5EF4-FFF2-40B4-BE49-F238E27FC236}">
                <a16:creationId xmlns:a16="http://schemas.microsoft.com/office/drawing/2014/main" id="{04CFD37C-BF83-8D7E-2BF2-EF6146C10AC8}"/>
              </a:ext>
            </a:extLst>
          </p:cNvPr>
          <p:cNvSpPr>
            <a:spLocks noGrp="1"/>
          </p:cNvSpPr>
          <p:nvPr>
            <p:ph type="body" sz="quarter" idx="10"/>
          </p:nvPr>
        </p:nvSpPr>
        <p:spPr/>
        <p:txBody>
          <a:bodyPr/>
          <a:lstStyle/>
          <a:p>
            <a:r>
              <a:rPr lang="en-US" dirty="0"/>
              <a:t>Likely reduced from full prescription unless long time wearer of devices</a:t>
            </a:r>
          </a:p>
          <a:p>
            <a:r>
              <a:rPr lang="en-US" dirty="0"/>
              <a:t>Start with pink noise slightly above audibility but not too loud that it becomes a distraction</a:t>
            </a:r>
          </a:p>
          <a:p>
            <a:r>
              <a:rPr lang="en-US" dirty="0"/>
              <a:t>Counsel on mixing point and comfort and soothing</a:t>
            </a:r>
          </a:p>
          <a:p>
            <a:r>
              <a:rPr lang="en-US" dirty="0"/>
              <a:t>Set expectations low as this will be a marathon process</a:t>
            </a:r>
          </a:p>
          <a:p>
            <a:r>
              <a:rPr lang="en-US" dirty="0"/>
              <a:t>Explain that tinnitus will do lots of things over the upcoming weeks as the brain starts to figure things out.  </a:t>
            </a:r>
          </a:p>
          <a:p>
            <a:r>
              <a:rPr lang="en-US" dirty="0"/>
              <a:t>Strongly encourage consistent use and to keep the devices comfortable and soothing to start </a:t>
            </a:r>
          </a:p>
        </p:txBody>
      </p:sp>
    </p:spTree>
    <p:extLst>
      <p:ext uri="{BB962C8B-B14F-4D97-AF65-F5344CB8AC3E}">
        <p14:creationId xmlns:p14="http://schemas.microsoft.com/office/powerpoint/2010/main" val="3176624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3FF1-5068-1B60-4660-B31A02D37E0F}"/>
              </a:ext>
            </a:extLst>
          </p:cNvPr>
          <p:cNvSpPr>
            <a:spLocks noGrp="1"/>
          </p:cNvSpPr>
          <p:nvPr>
            <p:ph type="ctrTitle"/>
          </p:nvPr>
        </p:nvSpPr>
        <p:spPr/>
        <p:txBody>
          <a:bodyPr/>
          <a:lstStyle/>
          <a:p>
            <a:r>
              <a:rPr lang="en-US" dirty="0"/>
              <a:t>Disclaimers	</a:t>
            </a:r>
          </a:p>
        </p:txBody>
      </p:sp>
      <p:sp>
        <p:nvSpPr>
          <p:cNvPr id="3" name="Text Placeholder 2">
            <a:extLst>
              <a:ext uri="{FF2B5EF4-FFF2-40B4-BE49-F238E27FC236}">
                <a16:creationId xmlns:a16="http://schemas.microsoft.com/office/drawing/2014/main" id="{B9C07594-AD7B-62B2-7D08-9BB1B5768E18}"/>
              </a:ext>
            </a:extLst>
          </p:cNvPr>
          <p:cNvSpPr>
            <a:spLocks noGrp="1"/>
          </p:cNvSpPr>
          <p:nvPr>
            <p:ph type="body" sz="quarter" idx="10"/>
          </p:nvPr>
        </p:nvSpPr>
        <p:spPr/>
        <p:txBody>
          <a:bodyPr/>
          <a:lstStyle/>
          <a:p>
            <a:r>
              <a:rPr lang="en-US" dirty="0"/>
              <a:t>Owner/manager of Audiology Concepts LLC and The Tinnitus and Hyperacusis Clinic of Minnesota</a:t>
            </a:r>
          </a:p>
          <a:p>
            <a:r>
              <a:rPr lang="en-US" dirty="0"/>
              <a:t>Past president of the Minnesota Academy of Audiology</a:t>
            </a:r>
          </a:p>
          <a:p>
            <a:r>
              <a:rPr lang="en-US" dirty="0"/>
              <a:t>President Elect of the Academy of Doctors of Audiology</a:t>
            </a:r>
          </a:p>
          <a:p>
            <a:r>
              <a:rPr lang="en-US" dirty="0"/>
              <a:t>Advisory Board member for </a:t>
            </a:r>
            <a:r>
              <a:rPr lang="en-US" dirty="0" err="1"/>
              <a:t>Neuromod</a:t>
            </a:r>
            <a:r>
              <a:rPr lang="en-US" dirty="0"/>
              <a:t> Devices</a:t>
            </a:r>
          </a:p>
        </p:txBody>
      </p:sp>
    </p:spTree>
    <p:extLst>
      <p:ext uri="{BB962C8B-B14F-4D97-AF65-F5344CB8AC3E}">
        <p14:creationId xmlns:p14="http://schemas.microsoft.com/office/powerpoint/2010/main" val="175037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E6A0AF-B355-0354-6E89-EC4388842F48}"/>
              </a:ext>
            </a:extLst>
          </p:cNvPr>
          <p:cNvPicPr>
            <a:picLocks noChangeAspect="1"/>
          </p:cNvPicPr>
          <p:nvPr/>
        </p:nvPicPr>
        <p:blipFill rotWithShape="1">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1464468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1"/>
          <p:cNvSpPr/>
          <p:nvPr/>
        </p:nvSpPr>
        <p:spPr>
          <a:xfrm>
            <a:off x="0" y="4698"/>
            <a:ext cx="12191999" cy="1002082"/>
          </a:xfrm>
          <a:prstGeom prst="rect">
            <a:avLst/>
          </a:prstGeom>
          <a:gradFill>
            <a:gsLst>
              <a:gs pos="0">
                <a:srgbClr val="002060"/>
              </a:gs>
              <a:gs pos="50000">
                <a:srgbClr val="7030A0"/>
              </a:gs>
              <a:gs pos="100000">
                <a:srgbClr val="002060"/>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4" name="Google Shape;284;p21"/>
          <p:cNvSpPr txBox="1"/>
          <p:nvPr/>
        </p:nvSpPr>
        <p:spPr>
          <a:xfrm>
            <a:off x="504825" y="174467"/>
            <a:ext cx="10515600" cy="867425"/>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4400"/>
              <a:buFont typeface="Constantia"/>
              <a:buNone/>
              <a:tabLst/>
              <a:defRPr/>
            </a:pPr>
            <a:r>
              <a:rPr lang="en-GB" sz="4400" b="1">
                <a:solidFill>
                  <a:srgbClr val="FFFFFF"/>
                </a:solidFill>
                <a:latin typeface="Constantia"/>
                <a:ea typeface="Calibri"/>
                <a:cs typeface="Calibri"/>
                <a:sym typeface="Constantia"/>
              </a:rPr>
              <a:t>What is </a:t>
            </a:r>
            <a:r>
              <a:rPr lang="en-GB" sz="4400" b="1" err="1">
                <a:solidFill>
                  <a:srgbClr val="FFFFFF"/>
                </a:solidFill>
                <a:latin typeface="Constantia"/>
                <a:ea typeface="Calibri"/>
                <a:cs typeface="Calibri"/>
                <a:sym typeface="Constantia"/>
              </a:rPr>
              <a:t>Lenire</a:t>
            </a:r>
            <a:r>
              <a:rPr lang="en-GB" sz="4400" b="1">
                <a:solidFill>
                  <a:srgbClr val="FFFFFF"/>
                </a:solidFill>
                <a:latin typeface="Constantia"/>
                <a:ea typeface="Calibri"/>
                <a:cs typeface="Calibri"/>
                <a:sym typeface="Constantia"/>
              </a:rPr>
              <a:t>?</a:t>
            </a:r>
            <a:endParaRPr kumimoji="0" sz="4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5" name="Google Shape;285;p21"/>
          <p:cNvSpPr txBox="1"/>
          <p:nvPr/>
        </p:nvSpPr>
        <p:spPr>
          <a:xfrm>
            <a:off x="1355833" y="1613961"/>
            <a:ext cx="8622082" cy="3841946"/>
          </a:xfrm>
          <a:prstGeom prst="rect">
            <a:avLst/>
          </a:prstGeom>
          <a:noFill/>
          <a:ln>
            <a:noFill/>
          </a:ln>
        </p:spPr>
        <p:txBody>
          <a:bodyPr spcFirstLastPara="1" wrap="square" lIns="91425" tIns="45700" rIns="91425" bIns="45700" anchor="t" anchorCtr="0">
            <a:normAutofit/>
          </a:bodyPr>
          <a:lstStyle/>
          <a:p>
            <a:pPr marL="457200" lvl="0" indent="-342900">
              <a:lnSpc>
                <a:spcPct val="90000"/>
              </a:lnSpc>
              <a:spcBef>
                <a:spcPts val="1000"/>
              </a:spcBef>
              <a:buSzPts val="1800"/>
              <a:buFont typeface="Arial"/>
              <a:buChar char="•"/>
            </a:pPr>
            <a:r>
              <a:rPr lang="en-US" sz="2800">
                <a:latin typeface="Calibri"/>
                <a:cs typeface="Calibri"/>
                <a:sym typeface="Calibri"/>
              </a:rPr>
              <a:t>Bimodal neuromodulation treatment</a:t>
            </a:r>
          </a:p>
          <a:p>
            <a:pPr marL="914400" lvl="1" indent="-342900">
              <a:lnSpc>
                <a:spcPct val="90000"/>
              </a:lnSpc>
              <a:spcBef>
                <a:spcPts val="500"/>
              </a:spcBef>
              <a:buSzPts val="1800"/>
              <a:buFont typeface="Arial"/>
              <a:buChar char="•"/>
            </a:pPr>
            <a:r>
              <a:rPr lang="en-US" sz="2400">
                <a:latin typeface="Calibri"/>
                <a:cs typeface="Calibri"/>
                <a:sym typeface="Calibri"/>
              </a:rPr>
              <a:t>Controller- handheld device that controls the time and intensity of the treatment.</a:t>
            </a:r>
          </a:p>
          <a:p>
            <a:pPr marL="914400" lvl="1" indent="-342900">
              <a:lnSpc>
                <a:spcPct val="90000"/>
              </a:lnSpc>
              <a:spcBef>
                <a:spcPts val="500"/>
              </a:spcBef>
              <a:buSzPts val="1800"/>
              <a:buFont typeface="Arial"/>
              <a:buChar char="•"/>
            </a:pPr>
            <a:r>
              <a:rPr lang="en-US" sz="2400">
                <a:latin typeface="Calibri"/>
                <a:cs typeface="Calibri"/>
                <a:sym typeface="Calibri"/>
              </a:rPr>
              <a:t>Headphones- plays a soothing sound with randomized tones in the soothing sound.</a:t>
            </a:r>
          </a:p>
          <a:p>
            <a:pPr marL="914400" lvl="1" indent="-342900">
              <a:lnSpc>
                <a:spcPct val="90000"/>
              </a:lnSpc>
              <a:spcBef>
                <a:spcPts val="500"/>
              </a:spcBef>
              <a:buSzPts val="1800"/>
              <a:buFont typeface="Arial"/>
              <a:buChar char="•"/>
            </a:pPr>
            <a:r>
              <a:rPr lang="en-US" sz="2400">
                <a:latin typeface="Calibri"/>
                <a:cs typeface="Calibri"/>
                <a:sym typeface="Calibri"/>
              </a:rPr>
              <a:t>Tongue stimulator- uses a mild sensation on your tongue synched with the randomized tones in the headphones.</a:t>
            </a:r>
          </a:p>
        </p:txBody>
      </p:sp>
      <p:pic>
        <p:nvPicPr>
          <p:cNvPr id="286" name="Google Shape;286;p21" descr="Text&#10;&#10;Description automatically generated"/>
          <p:cNvPicPr preferRelativeResize="0"/>
          <p:nvPr/>
        </p:nvPicPr>
        <p:blipFill rotWithShape="1">
          <a:blip r:embed="rId3">
            <a:alphaModFix/>
          </a:blip>
          <a:srcRect/>
          <a:stretch/>
        </p:blipFill>
        <p:spPr>
          <a:xfrm>
            <a:off x="8360195" y="6023973"/>
            <a:ext cx="3632200" cy="762000"/>
          </a:xfrm>
          <a:prstGeom prst="rect">
            <a:avLst/>
          </a:prstGeom>
          <a:noFill/>
          <a:ln>
            <a:noFill/>
          </a:ln>
        </p:spPr>
      </p:pic>
    </p:spTree>
    <p:extLst>
      <p:ext uri="{BB962C8B-B14F-4D97-AF65-F5344CB8AC3E}">
        <p14:creationId xmlns:p14="http://schemas.microsoft.com/office/powerpoint/2010/main" val="24340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1"/>
          <p:cNvSpPr/>
          <p:nvPr/>
        </p:nvSpPr>
        <p:spPr>
          <a:xfrm>
            <a:off x="0" y="4698"/>
            <a:ext cx="12191999" cy="1002082"/>
          </a:xfrm>
          <a:prstGeom prst="rect">
            <a:avLst/>
          </a:prstGeom>
          <a:gradFill>
            <a:gsLst>
              <a:gs pos="0">
                <a:srgbClr val="002060"/>
              </a:gs>
              <a:gs pos="50000">
                <a:srgbClr val="7030A0"/>
              </a:gs>
              <a:gs pos="100000">
                <a:srgbClr val="002060"/>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4" name="Google Shape;284;p21"/>
          <p:cNvSpPr txBox="1"/>
          <p:nvPr/>
        </p:nvSpPr>
        <p:spPr>
          <a:xfrm>
            <a:off x="504825" y="174467"/>
            <a:ext cx="10515600" cy="867425"/>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4400"/>
              <a:buFont typeface="Constantia"/>
              <a:buNone/>
              <a:tabLst/>
              <a:defRPr/>
            </a:pPr>
            <a:r>
              <a:rPr kumimoji="0" lang="en-GB" sz="4400" b="1" i="0" u="none" strike="noStrike" kern="0" cap="none" spc="0" normalizeH="0" baseline="0" noProof="0">
                <a:ln>
                  <a:noFill/>
                </a:ln>
                <a:solidFill>
                  <a:srgbClr val="FFFFFF"/>
                </a:solidFill>
                <a:effectLst/>
                <a:uLnTx/>
                <a:uFillTx/>
                <a:latin typeface="Constantia"/>
                <a:ea typeface="Calibri"/>
                <a:cs typeface="Calibri"/>
                <a:sym typeface="Constantia"/>
              </a:rPr>
              <a:t> </a:t>
            </a:r>
            <a:r>
              <a:rPr kumimoji="0" lang="en-GB" sz="4400" b="1" i="0" u="none" strike="noStrike" kern="0" cap="none" spc="0" normalizeH="0" baseline="0" noProof="0" err="1">
                <a:ln>
                  <a:noFill/>
                </a:ln>
                <a:solidFill>
                  <a:srgbClr val="FFFFFF"/>
                </a:solidFill>
                <a:effectLst/>
                <a:uLnTx/>
                <a:uFillTx/>
                <a:latin typeface="Constantia"/>
                <a:ea typeface="Calibri"/>
                <a:cs typeface="Calibri"/>
                <a:sym typeface="Constantia"/>
              </a:rPr>
              <a:t>Lenire</a:t>
            </a:r>
            <a:endParaRPr kumimoji="0" sz="4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5" name="Google Shape;285;p21"/>
          <p:cNvSpPr txBox="1"/>
          <p:nvPr/>
        </p:nvSpPr>
        <p:spPr>
          <a:xfrm>
            <a:off x="1355833" y="1613961"/>
            <a:ext cx="8622082" cy="3841946"/>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nSpc>
                <a:spcPct val="90000"/>
              </a:lnSpc>
              <a:spcBef>
                <a:spcPts val="1000"/>
              </a:spcBef>
              <a:buSzPts val="1800"/>
              <a:buFont typeface="Arial"/>
              <a:buChar char="•"/>
            </a:pPr>
            <a:r>
              <a:rPr lang="en-US" sz="2800">
                <a:latin typeface="Calibri"/>
                <a:cs typeface="Calibri"/>
                <a:sym typeface="Calibri"/>
              </a:rPr>
              <a:t>71% of those with a moderate or worse tinnitus had a meaningful reduction in tinnitus severity with Lenire after 6-weeks when they had 6 weeks of audio-only therapy with minimal impact first. </a:t>
            </a:r>
          </a:p>
          <a:p>
            <a:pPr marL="457200" lvl="0" indent="-342900">
              <a:lnSpc>
                <a:spcPct val="90000"/>
              </a:lnSpc>
              <a:spcBef>
                <a:spcPts val="1000"/>
              </a:spcBef>
              <a:buSzPts val="1800"/>
              <a:buFont typeface="Arial"/>
              <a:buChar char="•"/>
            </a:pPr>
            <a:r>
              <a:rPr lang="en-US" sz="2800">
                <a:latin typeface="Calibri"/>
                <a:cs typeface="Calibri"/>
                <a:sym typeface="Calibri"/>
              </a:rPr>
              <a:t>83% of the 500+ participants across three successful clinical trials would recommend Lenire.</a:t>
            </a:r>
          </a:p>
          <a:p>
            <a:pPr marL="457200" lvl="0" indent="-342900">
              <a:lnSpc>
                <a:spcPct val="90000"/>
              </a:lnSpc>
              <a:spcBef>
                <a:spcPts val="1000"/>
              </a:spcBef>
              <a:buSzPts val="1800"/>
              <a:buFont typeface="Arial"/>
              <a:buChar char="•"/>
            </a:pPr>
            <a:r>
              <a:rPr lang="en-US" sz="2800">
                <a:latin typeface="Calibri"/>
                <a:cs typeface="Calibri"/>
                <a:sym typeface="Calibri"/>
              </a:rPr>
              <a:t>0 serious adverse side effects related to Lenire were reported</a:t>
            </a:r>
          </a:p>
          <a:p>
            <a:pPr marL="457200" lvl="0" indent="-342900">
              <a:lnSpc>
                <a:spcPct val="90000"/>
              </a:lnSpc>
              <a:spcBef>
                <a:spcPts val="1000"/>
              </a:spcBef>
              <a:buSzPts val="1800"/>
              <a:buFont typeface="Arial"/>
              <a:buChar char="•"/>
            </a:pPr>
            <a:r>
              <a:rPr lang="en-US" sz="2800">
                <a:latin typeface="Calibri"/>
                <a:cs typeface="Calibri"/>
                <a:sym typeface="Calibri"/>
              </a:rPr>
              <a:t>204 real world patient results closely match the clinical trial data.</a:t>
            </a:r>
          </a:p>
        </p:txBody>
      </p:sp>
      <p:pic>
        <p:nvPicPr>
          <p:cNvPr id="286" name="Google Shape;286;p21" descr="Text&#10;&#10;Description automatically generated"/>
          <p:cNvPicPr preferRelativeResize="0"/>
          <p:nvPr/>
        </p:nvPicPr>
        <p:blipFill rotWithShape="1">
          <a:blip r:embed="rId3">
            <a:alphaModFix/>
          </a:blip>
          <a:srcRect/>
          <a:stretch/>
        </p:blipFill>
        <p:spPr>
          <a:xfrm>
            <a:off x="8360195" y="6023973"/>
            <a:ext cx="3632200" cy="762000"/>
          </a:xfrm>
          <a:prstGeom prst="rect">
            <a:avLst/>
          </a:prstGeom>
          <a:noFill/>
          <a:ln>
            <a:noFill/>
          </a:ln>
        </p:spPr>
      </p:pic>
    </p:spTree>
    <p:extLst>
      <p:ext uri="{BB962C8B-B14F-4D97-AF65-F5344CB8AC3E}">
        <p14:creationId xmlns:p14="http://schemas.microsoft.com/office/powerpoint/2010/main" val="2639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25B8-DC88-F60F-6105-03ADDDEF9F68}"/>
              </a:ext>
            </a:extLst>
          </p:cNvPr>
          <p:cNvSpPr>
            <a:spLocks noGrp="1"/>
          </p:cNvSpPr>
          <p:nvPr>
            <p:ph type="ctrTitle"/>
          </p:nvPr>
        </p:nvSpPr>
        <p:spPr/>
        <p:txBody>
          <a:bodyPr/>
          <a:lstStyle/>
          <a:p>
            <a:r>
              <a:rPr lang="en-US" dirty="0"/>
              <a:t>Follow-up	</a:t>
            </a:r>
          </a:p>
        </p:txBody>
      </p:sp>
      <p:sp>
        <p:nvSpPr>
          <p:cNvPr id="3" name="Text Placeholder 2">
            <a:extLst>
              <a:ext uri="{FF2B5EF4-FFF2-40B4-BE49-F238E27FC236}">
                <a16:creationId xmlns:a16="http://schemas.microsoft.com/office/drawing/2014/main" id="{4846430B-4F8A-7591-0F8D-E2BD76771D9D}"/>
              </a:ext>
            </a:extLst>
          </p:cNvPr>
          <p:cNvSpPr>
            <a:spLocks noGrp="1"/>
          </p:cNvSpPr>
          <p:nvPr>
            <p:ph type="body" sz="quarter" idx="10"/>
          </p:nvPr>
        </p:nvSpPr>
        <p:spPr/>
        <p:txBody>
          <a:bodyPr/>
          <a:lstStyle/>
          <a:p>
            <a:r>
              <a:rPr lang="en-US" dirty="0"/>
              <a:t>30 min demo return appointment</a:t>
            </a:r>
          </a:p>
          <a:p>
            <a:r>
              <a:rPr lang="en-US" dirty="0"/>
              <a:t>	Not expecting a miracle but do they feel motivated to wear the devices every day. </a:t>
            </a:r>
          </a:p>
          <a:p>
            <a:r>
              <a:rPr lang="en-US" dirty="0" err="1"/>
              <a:t>Lenire</a:t>
            </a:r>
            <a:r>
              <a:rPr lang="en-US" dirty="0"/>
              <a:t> fitting</a:t>
            </a:r>
          </a:p>
          <a:p>
            <a:endParaRPr lang="en-US" dirty="0"/>
          </a:p>
          <a:p>
            <a:r>
              <a:rPr lang="en-US" dirty="0"/>
              <a:t>Prepare to have non device treatment options ready</a:t>
            </a:r>
          </a:p>
          <a:p>
            <a:r>
              <a:rPr lang="en-US" dirty="0"/>
              <a:t>	DIY method</a:t>
            </a:r>
          </a:p>
          <a:p>
            <a:r>
              <a:rPr lang="en-US" dirty="0"/>
              <a:t>	Counseling options</a:t>
            </a:r>
          </a:p>
          <a:p>
            <a:endParaRPr lang="en-US" dirty="0"/>
          </a:p>
        </p:txBody>
      </p:sp>
    </p:spTree>
    <p:extLst>
      <p:ext uri="{BB962C8B-B14F-4D97-AF65-F5344CB8AC3E}">
        <p14:creationId xmlns:p14="http://schemas.microsoft.com/office/powerpoint/2010/main" val="1043802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90E3-0DCF-8172-0E15-B15F781729C6}"/>
              </a:ext>
            </a:extLst>
          </p:cNvPr>
          <p:cNvSpPr>
            <a:spLocks noGrp="1"/>
          </p:cNvSpPr>
          <p:nvPr>
            <p:ph type="ctrTitle"/>
          </p:nvPr>
        </p:nvSpPr>
        <p:spPr>
          <a:xfrm>
            <a:off x="1073625" y="461317"/>
            <a:ext cx="10008359" cy="1211047"/>
          </a:xfrm>
        </p:spPr>
        <p:txBody>
          <a:bodyPr wrap="square" anchor="ctr">
            <a:normAutofit/>
          </a:bodyPr>
          <a:lstStyle/>
          <a:p>
            <a:r>
              <a:rPr lang="en-US" dirty="0"/>
              <a:t>What to prepare </a:t>
            </a:r>
          </a:p>
        </p:txBody>
      </p:sp>
      <p:sp>
        <p:nvSpPr>
          <p:cNvPr id="3" name="Text Placeholder 2">
            <a:extLst>
              <a:ext uri="{FF2B5EF4-FFF2-40B4-BE49-F238E27FC236}">
                <a16:creationId xmlns:a16="http://schemas.microsoft.com/office/drawing/2014/main" id="{2DAD56A3-DB6F-48BD-4B0C-5B81B837554B}"/>
              </a:ext>
            </a:extLst>
          </p:cNvPr>
          <p:cNvSpPr>
            <a:spLocks noGrp="1"/>
          </p:cNvSpPr>
          <p:nvPr>
            <p:ph type="body" sz="quarter" idx="10"/>
          </p:nvPr>
        </p:nvSpPr>
        <p:spPr>
          <a:xfrm>
            <a:off x="1073623" y="1874520"/>
            <a:ext cx="4855845" cy="4360024"/>
          </a:xfrm>
        </p:spPr>
        <p:txBody>
          <a:bodyPr wrap="square" anchor="t">
            <a:normAutofit/>
          </a:bodyPr>
          <a:lstStyle/>
          <a:p>
            <a:pPr>
              <a:lnSpc>
                <a:spcPct val="90000"/>
              </a:lnSpc>
            </a:pPr>
            <a:r>
              <a:rPr lang="en-US" dirty="0"/>
              <a:t>Stressed out individuals that have not had good answers so far.  Minimal hope that we can do anything for them</a:t>
            </a:r>
          </a:p>
          <a:p>
            <a:pPr>
              <a:lnSpc>
                <a:spcPct val="90000"/>
              </a:lnSpc>
            </a:pPr>
            <a:r>
              <a:rPr lang="en-US" dirty="0"/>
              <a:t>Lots of questions you might not have answers to</a:t>
            </a:r>
          </a:p>
          <a:p>
            <a:pPr>
              <a:lnSpc>
                <a:spcPct val="90000"/>
              </a:lnSpc>
            </a:pPr>
            <a:r>
              <a:rPr lang="en-US" dirty="0"/>
              <a:t>Getting comfortable with people who cry</a:t>
            </a:r>
          </a:p>
          <a:p>
            <a:pPr>
              <a:lnSpc>
                <a:spcPct val="90000"/>
              </a:lnSpc>
            </a:pPr>
            <a:r>
              <a:rPr lang="en-US" dirty="0"/>
              <a:t>Knowing your limits</a:t>
            </a:r>
          </a:p>
        </p:txBody>
      </p:sp>
      <p:sp>
        <p:nvSpPr>
          <p:cNvPr id="12" name="Text Placeholder 3">
            <a:extLst>
              <a:ext uri="{FF2B5EF4-FFF2-40B4-BE49-F238E27FC236}">
                <a16:creationId xmlns:a16="http://schemas.microsoft.com/office/drawing/2014/main" id="{2850957E-FB0C-6E08-A896-C32CE3C4D1C2}"/>
              </a:ext>
            </a:extLst>
          </p:cNvPr>
          <p:cNvSpPr>
            <a:spLocks noGrp="1"/>
          </p:cNvSpPr>
          <p:nvPr>
            <p:ph type="body" sz="quarter" idx="11"/>
          </p:nvPr>
        </p:nvSpPr>
        <p:spPr>
          <a:xfrm>
            <a:off x="6226139" y="1874520"/>
            <a:ext cx="4855845" cy="4360024"/>
          </a:xfrm>
        </p:spPr>
        <p:txBody>
          <a:bodyPr/>
          <a:lstStyle/>
          <a:p>
            <a:pPr>
              <a:lnSpc>
                <a:spcPct val="90000"/>
              </a:lnSpc>
            </a:pPr>
            <a:r>
              <a:rPr lang="en-US" dirty="0"/>
              <a:t>Establish your health care network</a:t>
            </a:r>
          </a:p>
          <a:p>
            <a:pPr marL="342900" indent="-342900">
              <a:lnSpc>
                <a:spcPct val="90000"/>
              </a:lnSpc>
              <a:buFont typeface="Arial" panose="020B0604020202020204" pitchFamily="34" charset="0"/>
              <a:buChar char="•"/>
            </a:pPr>
            <a:r>
              <a:rPr lang="en-US" dirty="0"/>
              <a:t>Neurology </a:t>
            </a:r>
          </a:p>
          <a:p>
            <a:pPr marL="342900" indent="-342900">
              <a:lnSpc>
                <a:spcPct val="90000"/>
              </a:lnSpc>
              <a:buFont typeface="Arial" panose="020B0604020202020204" pitchFamily="34" charset="0"/>
              <a:buChar char="•"/>
            </a:pPr>
            <a:r>
              <a:rPr lang="en-US" dirty="0"/>
              <a:t>Psychology </a:t>
            </a:r>
          </a:p>
          <a:p>
            <a:pPr marL="342900" indent="-342900">
              <a:lnSpc>
                <a:spcPct val="90000"/>
              </a:lnSpc>
              <a:buFont typeface="Arial" panose="020B0604020202020204" pitchFamily="34" charset="0"/>
              <a:buChar char="•"/>
            </a:pPr>
            <a:r>
              <a:rPr lang="en-US" dirty="0"/>
              <a:t>Physical therapy </a:t>
            </a:r>
          </a:p>
          <a:p>
            <a:pPr marL="342900" indent="-342900">
              <a:lnSpc>
                <a:spcPct val="90000"/>
              </a:lnSpc>
              <a:buFont typeface="Arial" panose="020B0604020202020204" pitchFamily="34" charset="0"/>
              <a:buChar char="•"/>
            </a:pPr>
            <a:r>
              <a:rPr lang="en-US" dirty="0"/>
              <a:t>TMJ specialists </a:t>
            </a:r>
          </a:p>
          <a:p>
            <a:pPr marL="342900" indent="-342900">
              <a:lnSpc>
                <a:spcPct val="90000"/>
              </a:lnSpc>
              <a:buFont typeface="Arial" panose="020B0604020202020204" pitchFamily="34" charset="0"/>
              <a:buChar char="•"/>
            </a:pPr>
            <a:r>
              <a:rPr lang="en-US" dirty="0"/>
              <a:t>Traumatic brain centers 	</a:t>
            </a:r>
          </a:p>
          <a:p>
            <a:pPr marL="342900" indent="-342900">
              <a:lnSpc>
                <a:spcPct val="90000"/>
              </a:lnSpc>
              <a:buFont typeface="Arial" panose="020B0604020202020204" pitchFamily="34" charset="0"/>
              <a:buChar char="•"/>
            </a:pPr>
            <a:r>
              <a:rPr lang="en-US" dirty="0"/>
              <a:t>ENT</a:t>
            </a:r>
          </a:p>
          <a:p>
            <a:endParaRPr lang="en-US" dirty="0"/>
          </a:p>
        </p:txBody>
      </p:sp>
    </p:spTree>
    <p:extLst>
      <p:ext uri="{BB962C8B-B14F-4D97-AF65-F5344CB8AC3E}">
        <p14:creationId xmlns:p14="http://schemas.microsoft.com/office/powerpoint/2010/main" val="2391729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DDA6B-0A95-5278-4FCC-9A827AB252ED}"/>
              </a:ext>
            </a:extLst>
          </p:cNvPr>
          <p:cNvSpPr>
            <a:spLocks noGrp="1"/>
          </p:cNvSpPr>
          <p:nvPr>
            <p:ph type="ctrTitle"/>
          </p:nvPr>
        </p:nvSpPr>
        <p:spPr/>
        <p:txBody>
          <a:bodyPr/>
          <a:lstStyle/>
          <a:p>
            <a:r>
              <a:rPr lang="en-US" dirty="0"/>
              <a:t>Laboring tasks</a:t>
            </a:r>
          </a:p>
        </p:txBody>
      </p:sp>
      <p:sp>
        <p:nvSpPr>
          <p:cNvPr id="3" name="Text Placeholder 2">
            <a:extLst>
              <a:ext uri="{FF2B5EF4-FFF2-40B4-BE49-F238E27FC236}">
                <a16:creationId xmlns:a16="http://schemas.microsoft.com/office/drawing/2014/main" id="{A769A752-A4DD-A831-C0FE-AAB9015C60C3}"/>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Work Comp </a:t>
            </a:r>
          </a:p>
          <a:p>
            <a:pPr marL="342900" indent="-342900">
              <a:buFont typeface="Arial" panose="020B0604020202020204" pitchFamily="34" charset="0"/>
              <a:buChar char="•"/>
            </a:pPr>
            <a:r>
              <a:rPr lang="en-US" dirty="0"/>
              <a:t>Auto Claims</a:t>
            </a:r>
          </a:p>
          <a:p>
            <a:pPr marL="342900" indent="-342900">
              <a:buFont typeface="Arial" panose="020B0604020202020204" pitchFamily="34" charset="0"/>
              <a:buChar char="•"/>
            </a:pPr>
            <a:r>
              <a:rPr lang="en-US" dirty="0"/>
              <a:t>Medical Legal Opinions</a:t>
            </a:r>
          </a:p>
          <a:p>
            <a:pPr marL="342900" indent="-342900">
              <a:buFont typeface="Arial" panose="020B0604020202020204" pitchFamily="34" charset="0"/>
              <a:buChar char="•"/>
            </a:pPr>
            <a:r>
              <a:rPr lang="en-US" dirty="0"/>
              <a:t>Following up on questions</a:t>
            </a:r>
          </a:p>
          <a:p>
            <a:pPr marL="342900" indent="-342900">
              <a:buFont typeface="Arial" panose="020B0604020202020204" pitchFamily="34" charset="0"/>
              <a:buChar char="•"/>
            </a:pPr>
            <a:r>
              <a:rPr lang="en-US" dirty="0"/>
              <a:t>Seeing patients take longer than what to expect</a:t>
            </a:r>
          </a:p>
          <a:p>
            <a:pPr marL="342900" indent="-342900">
              <a:buFont typeface="Arial" panose="020B0604020202020204" pitchFamily="34" charset="0"/>
              <a:buChar char="•"/>
            </a:pPr>
            <a:r>
              <a:rPr lang="en-US" dirty="0"/>
              <a:t>Reports and communication with physicians</a:t>
            </a:r>
          </a:p>
        </p:txBody>
      </p:sp>
    </p:spTree>
    <p:extLst>
      <p:ext uri="{BB962C8B-B14F-4D97-AF65-F5344CB8AC3E}">
        <p14:creationId xmlns:p14="http://schemas.microsoft.com/office/powerpoint/2010/main" val="710829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1BE7-5DEA-4119-3C0B-0190C1C71D10}"/>
              </a:ext>
            </a:extLst>
          </p:cNvPr>
          <p:cNvSpPr>
            <a:spLocks noGrp="1"/>
          </p:cNvSpPr>
          <p:nvPr>
            <p:ph type="ctrTitle"/>
          </p:nvPr>
        </p:nvSpPr>
        <p:spPr/>
        <p:txBody>
          <a:bodyPr/>
          <a:lstStyle/>
          <a:p>
            <a:r>
              <a:rPr lang="en-US" dirty="0"/>
              <a:t>Why we do it</a:t>
            </a:r>
          </a:p>
        </p:txBody>
      </p:sp>
      <p:sp>
        <p:nvSpPr>
          <p:cNvPr id="3" name="Text Placeholder 2">
            <a:extLst>
              <a:ext uri="{FF2B5EF4-FFF2-40B4-BE49-F238E27FC236}">
                <a16:creationId xmlns:a16="http://schemas.microsoft.com/office/drawing/2014/main" id="{9E7CEC82-32C4-A3D1-D3C7-8919F16E037B}"/>
              </a:ext>
            </a:extLst>
          </p:cNvPr>
          <p:cNvSpPr>
            <a:spLocks noGrp="1"/>
          </p:cNvSpPr>
          <p:nvPr>
            <p:ph type="body" sz="quarter" idx="10"/>
          </p:nvPr>
        </p:nvSpPr>
        <p:spPr/>
        <p:txBody>
          <a:bodyPr/>
          <a:lstStyle/>
          <a:p>
            <a:r>
              <a:rPr lang="en-US" dirty="0"/>
              <a:t>You can take a person who has not left their house in months because of fear to someone who can get back to their lives and give them confidence to manage their sounds</a:t>
            </a:r>
          </a:p>
          <a:p>
            <a:r>
              <a:rPr lang="en-US" dirty="0"/>
              <a:t>You can be someone who gets it for them</a:t>
            </a:r>
          </a:p>
          <a:p>
            <a:r>
              <a:rPr lang="en-US" dirty="0"/>
              <a:t>You provide a service to the community that no one else will do</a:t>
            </a:r>
          </a:p>
          <a:p>
            <a:r>
              <a:rPr lang="en-US" dirty="0"/>
              <a:t>People deserve the highest quality of life</a:t>
            </a:r>
          </a:p>
          <a:p>
            <a:endParaRPr lang="en-US" dirty="0"/>
          </a:p>
        </p:txBody>
      </p:sp>
    </p:spTree>
    <p:extLst>
      <p:ext uri="{BB962C8B-B14F-4D97-AF65-F5344CB8AC3E}">
        <p14:creationId xmlns:p14="http://schemas.microsoft.com/office/powerpoint/2010/main" val="3410919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DB7C-231D-E41B-03F4-CA6418B15410}"/>
              </a:ext>
            </a:extLst>
          </p:cNvPr>
          <p:cNvSpPr>
            <a:spLocks noGrp="1"/>
          </p:cNvSpPr>
          <p:nvPr>
            <p:ph type="ctrTitle"/>
          </p:nvPr>
        </p:nvSpPr>
        <p:spPr/>
        <p:txBody>
          <a:bodyPr/>
          <a:lstStyle/>
          <a:p>
            <a:r>
              <a:rPr lang="en-US" dirty="0"/>
              <a:t>Case #1 D.R. 2/9/2022</a:t>
            </a:r>
          </a:p>
        </p:txBody>
      </p:sp>
      <p:sp>
        <p:nvSpPr>
          <p:cNvPr id="3" name="Text Placeholder 2">
            <a:extLst>
              <a:ext uri="{FF2B5EF4-FFF2-40B4-BE49-F238E27FC236}">
                <a16:creationId xmlns:a16="http://schemas.microsoft.com/office/drawing/2014/main" id="{A702E96D-5DE1-DFDE-C486-834106423A97}"/>
              </a:ext>
            </a:extLst>
          </p:cNvPr>
          <p:cNvSpPr>
            <a:spLocks noGrp="1"/>
          </p:cNvSpPr>
          <p:nvPr>
            <p:ph type="body" sz="quarter" idx="10"/>
          </p:nvPr>
        </p:nvSpPr>
        <p:spPr/>
        <p:txBody>
          <a:bodyPr>
            <a:normAutofit fontScale="92500" lnSpcReduction="10000"/>
          </a:bodyPr>
          <a:lstStyle/>
          <a:p>
            <a:r>
              <a:rPr lang="en-US" dirty="0"/>
              <a:t>Male 63 years old</a:t>
            </a:r>
          </a:p>
          <a:p>
            <a:pPr marL="342900" indent="-342900">
              <a:buFont typeface="Arial" panose="020B0604020202020204" pitchFamily="34" charset="0"/>
              <a:buChar char="•"/>
            </a:pPr>
            <a:r>
              <a:rPr lang="en-US" dirty="0"/>
              <a:t>presents with a bilateral tinnitus described as a high-pitched sound mostly in his right ear following a waterskiing accident over 20 years ago</a:t>
            </a:r>
          </a:p>
          <a:p>
            <a:pPr marL="342900" indent="-342900">
              <a:buFont typeface="Arial" panose="020B0604020202020204" pitchFamily="34" charset="0"/>
              <a:buChar char="•"/>
            </a:pPr>
            <a:r>
              <a:rPr lang="en-US" dirty="0"/>
              <a:t>The tinnitus increased 2 days after his first dose of the Pfizer covid 19 vaccine.</a:t>
            </a:r>
          </a:p>
          <a:p>
            <a:pPr marL="342900" indent="-342900">
              <a:buFont typeface="Arial" panose="020B0604020202020204" pitchFamily="34" charset="0"/>
              <a:buChar char="•"/>
            </a:pPr>
            <a:r>
              <a:rPr lang="en-US" dirty="0"/>
              <a:t>Referred from ENT and has been ruled out for any </a:t>
            </a:r>
            <a:r>
              <a:rPr lang="en-US" dirty="0" err="1"/>
              <a:t>retrocochlear</a:t>
            </a:r>
            <a:r>
              <a:rPr lang="en-US" dirty="0"/>
              <a:t> concerns</a:t>
            </a:r>
          </a:p>
          <a:p>
            <a:pPr marL="342900" indent="-342900">
              <a:buFont typeface="Arial" panose="020B0604020202020204" pitchFamily="34" charset="0"/>
              <a:buChar char="•"/>
            </a:pPr>
            <a:r>
              <a:rPr lang="en-US" dirty="0"/>
              <a:t>Not getting sleep</a:t>
            </a:r>
          </a:p>
          <a:p>
            <a:pPr marL="342900" indent="-342900">
              <a:buFont typeface="Arial" panose="020B0604020202020204" pitchFamily="34" charset="0"/>
              <a:buChar char="•"/>
            </a:pPr>
            <a:r>
              <a:rPr lang="en-US" dirty="0"/>
              <a:t>Concentration is affected at work</a:t>
            </a:r>
          </a:p>
          <a:p>
            <a:pPr marL="342900" indent="-342900">
              <a:buFont typeface="Arial" panose="020B0604020202020204" pitchFamily="34" charset="0"/>
              <a:buChar char="•"/>
            </a:pPr>
            <a:r>
              <a:rPr lang="en-US" dirty="0"/>
              <a:t>Turned on sound generator in his hearing aids</a:t>
            </a:r>
          </a:p>
          <a:p>
            <a:pPr marL="342900" indent="-342900">
              <a:buFont typeface="Arial" panose="020B0604020202020204" pitchFamily="34" charset="0"/>
              <a:buChar char="•"/>
            </a:pPr>
            <a:r>
              <a:rPr lang="en-US" dirty="0"/>
              <a:t>TFI- 87 severe level</a:t>
            </a:r>
          </a:p>
          <a:p>
            <a:pPr marL="342900" indent="-342900">
              <a:buFont typeface="Arial" panose="020B0604020202020204" pitchFamily="34" charset="0"/>
              <a:buChar char="•"/>
            </a:pPr>
            <a:r>
              <a:rPr lang="en-US" dirty="0"/>
              <a:t>TRQ- 65 significant level</a:t>
            </a:r>
          </a:p>
          <a:p>
            <a:pPr marL="342900" indent="-342900">
              <a:buFont typeface="Arial" panose="020B0604020202020204" pitchFamily="34" charset="0"/>
              <a:buChar char="•"/>
            </a:pPr>
            <a:r>
              <a:rPr lang="en-US" dirty="0"/>
              <a:t>Aware 100% of his waking hours and bothered 100%</a:t>
            </a:r>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53128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2CA64-6CAA-4148-443A-01A73FBC42E4}"/>
              </a:ext>
            </a:extLst>
          </p:cNvPr>
          <p:cNvSpPr>
            <a:spLocks noGrp="1"/>
          </p:cNvSpPr>
          <p:nvPr>
            <p:ph type="ctrTitle"/>
          </p:nvPr>
        </p:nvSpPr>
        <p:spPr/>
        <p:txBody>
          <a:bodyPr/>
          <a:lstStyle/>
          <a:p>
            <a:r>
              <a:rPr lang="en-US" dirty="0"/>
              <a:t>Case #1 DR</a:t>
            </a:r>
          </a:p>
        </p:txBody>
      </p:sp>
      <p:pic>
        <p:nvPicPr>
          <p:cNvPr id="5" name="Picture 4">
            <a:extLst>
              <a:ext uri="{FF2B5EF4-FFF2-40B4-BE49-F238E27FC236}">
                <a16:creationId xmlns:a16="http://schemas.microsoft.com/office/drawing/2014/main" id="{7F1DEDAE-E404-D7F8-6FE0-1F623078EFE6}"/>
              </a:ext>
            </a:extLst>
          </p:cNvPr>
          <p:cNvPicPr>
            <a:picLocks noChangeAspect="1"/>
          </p:cNvPicPr>
          <p:nvPr/>
        </p:nvPicPr>
        <p:blipFill>
          <a:blip r:embed="rId3"/>
          <a:stretch>
            <a:fillRect/>
          </a:stretch>
        </p:blipFill>
        <p:spPr>
          <a:xfrm>
            <a:off x="1110016" y="1522917"/>
            <a:ext cx="6820852" cy="4795689"/>
          </a:xfrm>
          <a:prstGeom prst="rect">
            <a:avLst/>
          </a:prstGeom>
        </p:spPr>
      </p:pic>
    </p:spTree>
    <p:extLst>
      <p:ext uri="{BB962C8B-B14F-4D97-AF65-F5344CB8AC3E}">
        <p14:creationId xmlns:p14="http://schemas.microsoft.com/office/powerpoint/2010/main" val="647595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7F8C-586D-58CD-85B8-5C0B845659FC}"/>
              </a:ext>
            </a:extLst>
          </p:cNvPr>
          <p:cNvSpPr>
            <a:spLocks noGrp="1"/>
          </p:cNvSpPr>
          <p:nvPr>
            <p:ph type="ctrTitle"/>
          </p:nvPr>
        </p:nvSpPr>
        <p:spPr/>
        <p:txBody>
          <a:bodyPr/>
          <a:lstStyle/>
          <a:p>
            <a:r>
              <a:rPr lang="en-US" dirty="0"/>
              <a:t>TRT- #1 6/2/2022</a:t>
            </a:r>
          </a:p>
        </p:txBody>
      </p:sp>
      <p:sp>
        <p:nvSpPr>
          <p:cNvPr id="3" name="Text Placeholder 2">
            <a:extLst>
              <a:ext uri="{FF2B5EF4-FFF2-40B4-BE49-F238E27FC236}">
                <a16:creationId xmlns:a16="http://schemas.microsoft.com/office/drawing/2014/main" id="{71368A72-8F20-2F44-D31D-72CACEFD5A25}"/>
              </a:ext>
            </a:extLst>
          </p:cNvPr>
          <p:cNvSpPr>
            <a:spLocks noGrp="1"/>
          </p:cNvSpPr>
          <p:nvPr>
            <p:ph type="body" sz="quarter" idx="10"/>
          </p:nvPr>
        </p:nvSpPr>
        <p:spPr/>
        <p:txBody>
          <a:bodyPr/>
          <a:lstStyle/>
          <a:p>
            <a:r>
              <a:rPr lang="en-US" dirty="0"/>
              <a:t>First 3 month follow up using his hearing aids with the sound generator turned on. </a:t>
            </a:r>
          </a:p>
          <a:p>
            <a:pPr marL="342900" indent="-342900">
              <a:buFont typeface="Arial" panose="020B0604020202020204" pitchFamily="34" charset="0"/>
              <a:buChar char="•"/>
            </a:pPr>
            <a:r>
              <a:rPr lang="en-US" dirty="0"/>
              <a:t>His tinnitus still consumes him most days.  His concentration is affected which means his work is not getting the attention he is used to giving it. </a:t>
            </a:r>
          </a:p>
          <a:p>
            <a:pPr marL="342900" indent="-342900">
              <a:buFont typeface="Arial" panose="020B0604020202020204" pitchFamily="34" charset="0"/>
              <a:buChar char="•"/>
            </a:pPr>
            <a:r>
              <a:rPr lang="en-US" dirty="0"/>
              <a:t>He hasn’t been sleeping in the same room as his wife for 6 months for fear the sound machine would keep her up.  </a:t>
            </a:r>
          </a:p>
          <a:p>
            <a:pPr marL="342900" indent="-342900">
              <a:buFont typeface="Arial" panose="020B0604020202020204" pitchFamily="34" charset="0"/>
              <a:buChar char="•"/>
            </a:pPr>
            <a:r>
              <a:rPr lang="en-US" dirty="0"/>
              <a:t>Started seeing a counselor on our recommendation</a:t>
            </a:r>
          </a:p>
          <a:p>
            <a:pPr marL="342900" indent="-342900">
              <a:buFont typeface="Arial" panose="020B0604020202020204" pitchFamily="34" charset="0"/>
              <a:buChar char="•"/>
            </a:pPr>
            <a:r>
              <a:rPr lang="en-US" dirty="0"/>
              <a:t>TFI now at 80, TRQ at 66 </a:t>
            </a:r>
          </a:p>
          <a:p>
            <a:pPr marL="342900" indent="-342900">
              <a:buFont typeface="Arial" panose="020B0604020202020204" pitchFamily="34" charset="0"/>
              <a:buChar char="•"/>
            </a:pPr>
            <a:r>
              <a:rPr lang="en-US" dirty="0"/>
              <a:t>Evaluated his hearing aids via </a:t>
            </a:r>
            <a:r>
              <a:rPr lang="en-US" dirty="0" err="1"/>
              <a:t>verifit</a:t>
            </a:r>
            <a:r>
              <a:rPr lang="en-US" dirty="0"/>
              <a:t> 2 and determined he is significantly underfit. Counseled on making adjustments to his hearing aids at the next  visit. (he wasn’t ready)</a:t>
            </a:r>
          </a:p>
        </p:txBody>
      </p:sp>
    </p:spTree>
    <p:extLst>
      <p:ext uri="{BB962C8B-B14F-4D97-AF65-F5344CB8AC3E}">
        <p14:creationId xmlns:p14="http://schemas.microsoft.com/office/powerpoint/2010/main" val="1181903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839771-5FF2-8447-886C-533A36048BB6}"/>
              </a:ext>
            </a:extLst>
          </p:cNvPr>
          <p:cNvSpPr>
            <a:spLocks noGrp="1"/>
          </p:cNvSpPr>
          <p:nvPr>
            <p:ph type="title"/>
          </p:nvPr>
        </p:nvSpPr>
        <p:spPr/>
        <p:txBody>
          <a:bodyPr>
            <a:normAutofit/>
          </a:bodyPr>
          <a:lstStyle/>
          <a:p>
            <a:r>
              <a:rPr lang="en-US" sz="6600" b="1" dirty="0">
                <a:solidFill>
                  <a:schemeClr val="accent1">
                    <a:lumMod val="50000"/>
                  </a:schemeClr>
                </a:solidFill>
              </a:rPr>
              <a:t>ADA </a:t>
            </a:r>
            <a:r>
              <a:rPr lang="en-US" sz="6600" b="1" dirty="0" err="1">
                <a:solidFill>
                  <a:schemeClr val="accent1">
                    <a:lumMod val="50000"/>
                  </a:schemeClr>
                </a:solidFill>
              </a:rPr>
              <a:t>Updates</a:t>
            </a:r>
            <a:r>
              <a:rPr lang="en-US" sz="6600" b="1" dirty="0" err="1">
                <a:solidFill>
                  <a:srgbClr val="FFFFFF"/>
                </a:solidFill>
              </a:rPr>
              <a:t>es</a:t>
            </a:r>
            <a:endParaRPr lang="en-US" sz="6600" b="1" dirty="0">
              <a:solidFill>
                <a:srgbClr val="FFFFFF"/>
              </a:solidFill>
            </a:endParaRPr>
          </a:p>
        </p:txBody>
      </p:sp>
      <p:sp>
        <p:nvSpPr>
          <p:cNvPr id="8" name="Content Placeholder 7">
            <a:extLst>
              <a:ext uri="{FF2B5EF4-FFF2-40B4-BE49-F238E27FC236}">
                <a16:creationId xmlns:a16="http://schemas.microsoft.com/office/drawing/2014/main" id="{BCD947EC-D96B-51F8-E648-9986349E3AE5}"/>
              </a:ext>
            </a:extLst>
          </p:cNvPr>
          <p:cNvSpPr>
            <a:spLocks noGrp="1"/>
          </p:cNvSpPr>
          <p:nvPr>
            <p:ph idx="1"/>
          </p:nvPr>
        </p:nvSpPr>
        <p:spPr>
          <a:xfrm>
            <a:off x="505691" y="2141537"/>
            <a:ext cx="7642629" cy="4351338"/>
          </a:xfrm>
        </p:spPr>
        <p:txBody>
          <a:bodyPr>
            <a:normAutofit lnSpcReduction="10000"/>
          </a:bodyPr>
          <a:lstStyle/>
          <a:p>
            <a:r>
              <a:rPr lang="en-US" dirty="0"/>
              <a:t>Medicare Audiology Access Improvement Act (S. 2377) reintroduced with strong bi-partisan support.</a:t>
            </a:r>
          </a:p>
          <a:p>
            <a:pPr lvl="1"/>
            <a:r>
              <a:rPr lang="en-US" dirty="0"/>
              <a:t>Direct Access to audiologists for Medicare Part B beneficiaries</a:t>
            </a:r>
          </a:p>
          <a:p>
            <a:pPr lvl="1"/>
            <a:r>
              <a:rPr lang="en-US" dirty="0"/>
              <a:t>Audiologists classified as Medicare practitioners</a:t>
            </a:r>
          </a:p>
          <a:p>
            <a:pPr lvl="1"/>
            <a:r>
              <a:rPr lang="en-US" dirty="0"/>
              <a:t>Reimbursement for Medicare-covered treatment services that the audiologist is licensed to provide.</a:t>
            </a:r>
          </a:p>
          <a:p>
            <a:r>
              <a:rPr lang="en-US" dirty="0"/>
              <a:t>Attend today’s advocacy session to learn more.</a:t>
            </a:r>
          </a:p>
          <a:p>
            <a:pPr marL="457200" lvl="1" indent="0">
              <a:buNone/>
            </a:pPr>
            <a:endParaRPr lang="en-US" dirty="0"/>
          </a:p>
          <a:p>
            <a:endParaRPr lang="en-US" dirty="0"/>
          </a:p>
        </p:txBody>
      </p:sp>
      <p:pic>
        <p:nvPicPr>
          <p:cNvPr id="4" name="Picture 3" descr="Logo, company name&#10;&#10;Description automatically generated">
            <a:extLst>
              <a:ext uri="{FF2B5EF4-FFF2-40B4-BE49-F238E27FC236}">
                <a16:creationId xmlns:a16="http://schemas.microsoft.com/office/drawing/2014/main" id="{55F8C944-B0AB-34DA-6D1D-B89027453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6148" y="5526109"/>
            <a:ext cx="1899219" cy="1099085"/>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8D6BB63C-F085-3EC3-E6E9-EA1AB5228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9637" y="97823"/>
            <a:ext cx="3185730" cy="3185730"/>
          </a:xfrm>
          <a:prstGeom prst="rect">
            <a:avLst/>
          </a:prstGeom>
        </p:spPr>
      </p:pic>
    </p:spTree>
    <p:extLst>
      <p:ext uri="{BB962C8B-B14F-4D97-AF65-F5344CB8AC3E}">
        <p14:creationId xmlns:p14="http://schemas.microsoft.com/office/powerpoint/2010/main" val="35122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F62EA-908F-F101-1F95-219207F82C42}"/>
              </a:ext>
            </a:extLst>
          </p:cNvPr>
          <p:cNvSpPr>
            <a:spLocks noGrp="1"/>
          </p:cNvSpPr>
          <p:nvPr>
            <p:ph type="ctrTitle"/>
          </p:nvPr>
        </p:nvSpPr>
        <p:spPr/>
        <p:txBody>
          <a:bodyPr/>
          <a:lstStyle/>
          <a:p>
            <a:r>
              <a:rPr lang="en-US" dirty="0"/>
              <a:t>TRT- #2 9/15/22</a:t>
            </a:r>
          </a:p>
        </p:txBody>
      </p:sp>
      <p:sp>
        <p:nvSpPr>
          <p:cNvPr id="3" name="Text Placeholder 2">
            <a:extLst>
              <a:ext uri="{FF2B5EF4-FFF2-40B4-BE49-F238E27FC236}">
                <a16:creationId xmlns:a16="http://schemas.microsoft.com/office/drawing/2014/main" id="{C96326D2-16FA-A3A0-7279-55458FE3D272}"/>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He feels his devices are helping him with the noise on.  </a:t>
            </a:r>
          </a:p>
          <a:p>
            <a:pPr marL="342900" indent="-342900">
              <a:buFont typeface="Arial" panose="020B0604020202020204" pitchFamily="34" charset="0"/>
              <a:buChar char="•"/>
            </a:pPr>
            <a:r>
              <a:rPr lang="en-US" dirty="0"/>
              <a:t>He is aware of his tinnitus but is in the process of accepting it. He has been working on  his stress and fatigue as he is recognizing his tinnitus is most bothersome when he is tired. </a:t>
            </a:r>
          </a:p>
          <a:p>
            <a:pPr marL="342900" indent="-342900">
              <a:buFont typeface="Arial" panose="020B0604020202020204" pitchFamily="34" charset="0"/>
              <a:buChar char="•"/>
            </a:pPr>
            <a:r>
              <a:rPr lang="en-US" dirty="0"/>
              <a:t>He is still seeing his counselor and they are currently working on reducing his anxiety medication with a goal of removing it completely.  </a:t>
            </a:r>
          </a:p>
          <a:p>
            <a:pPr marL="342900" indent="-342900">
              <a:buFont typeface="Arial" panose="020B0604020202020204" pitchFamily="34" charset="0"/>
              <a:buChar char="•"/>
            </a:pPr>
            <a:r>
              <a:rPr lang="en-US" dirty="0"/>
              <a:t>He wasn’t ready to up his hearing aids to targets just yet but did agree to creating a hearing aid only program for noisy restaurants where he doesn’t need the extra sound.  </a:t>
            </a:r>
          </a:p>
          <a:p>
            <a:pPr marL="342900" indent="-342900">
              <a:buFont typeface="Arial" panose="020B0604020202020204" pitchFamily="34" charset="0"/>
              <a:buChar char="•"/>
            </a:pPr>
            <a:r>
              <a:rPr lang="en-US" dirty="0"/>
              <a:t>TFI at 62 TRQ at 24 </a:t>
            </a:r>
          </a:p>
          <a:p>
            <a:pPr marL="800100" lvl="1" indent="-342900">
              <a:buFont typeface="Arial" panose="020B0604020202020204" pitchFamily="34" charset="0"/>
              <a:buChar char="•"/>
            </a:pPr>
            <a:r>
              <a:rPr lang="en-US" dirty="0"/>
              <a:t>Today was a good tinnitus day. </a:t>
            </a:r>
          </a:p>
          <a:p>
            <a:endParaRPr lang="en-US" dirty="0"/>
          </a:p>
        </p:txBody>
      </p:sp>
    </p:spTree>
    <p:extLst>
      <p:ext uri="{BB962C8B-B14F-4D97-AF65-F5344CB8AC3E}">
        <p14:creationId xmlns:p14="http://schemas.microsoft.com/office/powerpoint/2010/main" val="2854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82D5D-715A-74A8-3BED-3E38AD40E881}"/>
              </a:ext>
            </a:extLst>
          </p:cNvPr>
          <p:cNvSpPr>
            <a:spLocks noGrp="1"/>
          </p:cNvSpPr>
          <p:nvPr>
            <p:ph type="ctrTitle"/>
          </p:nvPr>
        </p:nvSpPr>
        <p:spPr/>
        <p:txBody>
          <a:bodyPr/>
          <a:lstStyle/>
          <a:p>
            <a:r>
              <a:rPr lang="en-US" dirty="0"/>
              <a:t>TRT#3 12/14/22</a:t>
            </a:r>
          </a:p>
        </p:txBody>
      </p:sp>
      <p:sp>
        <p:nvSpPr>
          <p:cNvPr id="3" name="Text Placeholder 2">
            <a:extLst>
              <a:ext uri="{FF2B5EF4-FFF2-40B4-BE49-F238E27FC236}">
                <a16:creationId xmlns:a16="http://schemas.microsoft.com/office/drawing/2014/main" id="{3D4CFA14-5948-AAD4-3BED-185A8038E9C5}"/>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He thinks things are going ok but it is still noticeable.  </a:t>
            </a:r>
          </a:p>
          <a:p>
            <a:pPr marL="342900" indent="-342900">
              <a:buFont typeface="Arial" panose="020B0604020202020204" pitchFamily="34" charset="0"/>
              <a:buChar char="•"/>
            </a:pPr>
            <a:r>
              <a:rPr lang="en-US" dirty="0"/>
              <a:t>He is still working with the counselor and has determined he has PTSD and working to get ADA accommodations. </a:t>
            </a:r>
          </a:p>
          <a:p>
            <a:pPr marL="342900" indent="-342900">
              <a:buFont typeface="Arial" panose="020B0604020202020204" pitchFamily="34" charset="0"/>
              <a:buChar char="•"/>
            </a:pPr>
            <a:r>
              <a:rPr lang="en-US" dirty="0"/>
              <a:t>He reports still in the acceptance stage with hopes it will get better. </a:t>
            </a:r>
          </a:p>
          <a:p>
            <a:pPr marL="342900" indent="-342900">
              <a:buFont typeface="Arial" panose="020B0604020202020204" pitchFamily="34" charset="0"/>
              <a:buChar char="•"/>
            </a:pPr>
            <a:r>
              <a:rPr lang="en-US" dirty="0"/>
              <a:t>We have adjusted to targets now for his hearing aids.  He is complaining he isn’t hearing his wife as well anymore.  We also ordered him a connect clip for one-on-one meetings </a:t>
            </a:r>
          </a:p>
          <a:p>
            <a:pPr marL="342900" indent="-342900">
              <a:buFont typeface="Arial" panose="020B0604020202020204" pitchFamily="34" charset="0"/>
              <a:buChar char="•"/>
            </a:pPr>
            <a:r>
              <a:rPr lang="en-US" dirty="0"/>
              <a:t>TFI at 72, TRQ at 49</a:t>
            </a:r>
          </a:p>
        </p:txBody>
      </p:sp>
    </p:spTree>
    <p:extLst>
      <p:ext uri="{BB962C8B-B14F-4D97-AF65-F5344CB8AC3E}">
        <p14:creationId xmlns:p14="http://schemas.microsoft.com/office/powerpoint/2010/main" val="860091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45EF-BAC1-E938-E09A-E63CE748231F}"/>
              </a:ext>
            </a:extLst>
          </p:cNvPr>
          <p:cNvSpPr>
            <a:spLocks noGrp="1"/>
          </p:cNvSpPr>
          <p:nvPr>
            <p:ph type="ctrTitle"/>
          </p:nvPr>
        </p:nvSpPr>
        <p:spPr/>
        <p:txBody>
          <a:bodyPr/>
          <a:lstStyle/>
          <a:p>
            <a:r>
              <a:rPr lang="en-US" dirty="0"/>
              <a:t>TRT #4 3/15/23</a:t>
            </a:r>
          </a:p>
        </p:txBody>
      </p:sp>
      <p:sp>
        <p:nvSpPr>
          <p:cNvPr id="3" name="Text Placeholder 2">
            <a:extLst>
              <a:ext uri="{FF2B5EF4-FFF2-40B4-BE49-F238E27FC236}">
                <a16:creationId xmlns:a16="http://schemas.microsoft.com/office/drawing/2014/main" id="{FC279909-AB1A-3D0F-1994-CC7DF5F8039D}"/>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He is reporting minimal change for him today.  </a:t>
            </a:r>
          </a:p>
          <a:p>
            <a:pPr marL="342900" indent="-342900">
              <a:buFont typeface="Arial" panose="020B0604020202020204" pitchFamily="34" charset="0"/>
              <a:buChar char="•"/>
            </a:pPr>
            <a:r>
              <a:rPr lang="en-US" dirty="0"/>
              <a:t>He is managing his anger towards the sound much better.</a:t>
            </a:r>
          </a:p>
          <a:p>
            <a:pPr marL="342900" indent="-342900">
              <a:buFont typeface="Arial" panose="020B0604020202020204" pitchFamily="34" charset="0"/>
              <a:buChar char="•"/>
            </a:pPr>
            <a:r>
              <a:rPr lang="en-US" dirty="0"/>
              <a:t>He is willing to stay the course but he is not seeing the results he was hoping for. </a:t>
            </a:r>
          </a:p>
          <a:p>
            <a:pPr marL="342900" indent="-342900">
              <a:buFont typeface="Arial" panose="020B0604020202020204" pitchFamily="34" charset="0"/>
              <a:buChar char="•"/>
            </a:pPr>
            <a:r>
              <a:rPr lang="en-US" dirty="0"/>
              <a:t>Still doing counseling but also finds this to be hard to schedule and keep on right now. </a:t>
            </a:r>
          </a:p>
          <a:p>
            <a:pPr marL="342900" indent="-342900">
              <a:buFont typeface="Arial" panose="020B0604020202020204" pitchFamily="34" charset="0"/>
              <a:buChar char="•"/>
            </a:pPr>
            <a:r>
              <a:rPr lang="en-US" dirty="0"/>
              <a:t>TFI is 61 and TRQ at 38</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Pt heard about a new tinnitus treatment coming up (</a:t>
            </a:r>
            <a:r>
              <a:rPr lang="en-US" dirty="0" err="1"/>
              <a:t>Lenire</a:t>
            </a:r>
            <a:r>
              <a:rPr lang="en-US" dirty="0"/>
              <a:t>) and was interested in trying it.  </a:t>
            </a:r>
          </a:p>
        </p:txBody>
      </p:sp>
    </p:spTree>
    <p:extLst>
      <p:ext uri="{BB962C8B-B14F-4D97-AF65-F5344CB8AC3E}">
        <p14:creationId xmlns:p14="http://schemas.microsoft.com/office/powerpoint/2010/main" val="3725688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BE89E-7BC7-9994-8670-E4B3B26B4E06}"/>
              </a:ext>
            </a:extLst>
          </p:cNvPr>
          <p:cNvSpPr>
            <a:spLocks noGrp="1"/>
          </p:cNvSpPr>
          <p:nvPr>
            <p:ph type="ctrTitle"/>
          </p:nvPr>
        </p:nvSpPr>
        <p:spPr/>
        <p:txBody>
          <a:bodyPr/>
          <a:lstStyle/>
          <a:p>
            <a:r>
              <a:rPr lang="en-US" dirty="0"/>
              <a:t>Transition to </a:t>
            </a:r>
            <a:r>
              <a:rPr lang="en-US" dirty="0" err="1"/>
              <a:t>Lenire</a:t>
            </a:r>
            <a:endParaRPr lang="en-US" dirty="0"/>
          </a:p>
        </p:txBody>
      </p:sp>
      <p:sp>
        <p:nvSpPr>
          <p:cNvPr id="3" name="Text Placeholder 2">
            <a:extLst>
              <a:ext uri="{FF2B5EF4-FFF2-40B4-BE49-F238E27FC236}">
                <a16:creationId xmlns:a16="http://schemas.microsoft.com/office/drawing/2014/main" id="{A24E482B-5971-059F-A397-2D3C9A9288A0}"/>
              </a:ext>
            </a:extLst>
          </p:cNvPr>
          <p:cNvSpPr>
            <a:spLocks noGrp="1"/>
          </p:cNvSpPr>
          <p:nvPr>
            <p:ph type="body" sz="quarter" idx="10"/>
          </p:nvPr>
        </p:nvSpPr>
        <p:spPr/>
        <p:txBody>
          <a:bodyPr/>
          <a:lstStyle/>
          <a:p>
            <a:r>
              <a:rPr lang="en-US" dirty="0"/>
              <a:t>5/2/23-Tested, fit and counseled on use. </a:t>
            </a:r>
          </a:p>
          <a:p>
            <a:r>
              <a:rPr lang="en-US" dirty="0"/>
              <a:t>	TFI at 71 and TRQ at 43</a:t>
            </a:r>
          </a:p>
          <a:p>
            <a:r>
              <a:rPr lang="en-US" dirty="0"/>
              <a:t>5/18/23 First week follow up on use.</a:t>
            </a:r>
          </a:p>
          <a:p>
            <a:r>
              <a:rPr lang="en-US" dirty="0"/>
              <a:t>	He reports hearing the </a:t>
            </a:r>
            <a:r>
              <a:rPr lang="en-US" dirty="0" err="1"/>
              <a:t>lenire</a:t>
            </a:r>
            <a:r>
              <a:rPr lang="en-US" dirty="0"/>
              <a:t> too much and learned turning it down made it very pleasant. He is noticing a “hangover” feeling for about a half hour after completing treatment.  </a:t>
            </a:r>
          </a:p>
          <a:p>
            <a:r>
              <a:rPr lang="en-US" dirty="0"/>
              <a:t>	His confidence is up and enjoys doing the treatment. </a:t>
            </a:r>
          </a:p>
        </p:txBody>
      </p:sp>
    </p:spTree>
    <p:extLst>
      <p:ext uri="{BB962C8B-B14F-4D97-AF65-F5344CB8AC3E}">
        <p14:creationId xmlns:p14="http://schemas.microsoft.com/office/powerpoint/2010/main" val="3984387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2EE66-B888-73EB-CF6F-DB8197494610}"/>
              </a:ext>
            </a:extLst>
          </p:cNvPr>
          <p:cNvSpPr>
            <a:spLocks noGrp="1"/>
          </p:cNvSpPr>
          <p:nvPr>
            <p:ph type="ctrTitle"/>
          </p:nvPr>
        </p:nvSpPr>
        <p:spPr/>
        <p:txBody>
          <a:bodyPr/>
          <a:lstStyle/>
          <a:p>
            <a:r>
              <a:rPr lang="en-US" dirty="0" err="1"/>
              <a:t>Lenire</a:t>
            </a:r>
            <a:r>
              <a:rPr lang="en-US" dirty="0"/>
              <a:t> 6/21/23</a:t>
            </a:r>
          </a:p>
        </p:txBody>
      </p:sp>
      <p:sp>
        <p:nvSpPr>
          <p:cNvPr id="3" name="Text Placeholder 2">
            <a:extLst>
              <a:ext uri="{FF2B5EF4-FFF2-40B4-BE49-F238E27FC236}">
                <a16:creationId xmlns:a16="http://schemas.microsoft.com/office/drawing/2014/main" id="{9FB3007A-FC12-6FFA-48C1-FD14C45D4E0C}"/>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In person check in.  </a:t>
            </a:r>
          </a:p>
          <a:p>
            <a:pPr marL="800100" lvl="1" indent="-342900">
              <a:buFont typeface="Arial" panose="020B0604020202020204" pitchFamily="34" charset="0"/>
              <a:buChar char="•"/>
            </a:pPr>
            <a:r>
              <a:rPr lang="en-US" dirty="0"/>
              <a:t>He really looks forward to the treatment but does have some mixed results.  </a:t>
            </a:r>
          </a:p>
          <a:p>
            <a:pPr marL="800100" lvl="1" indent="-342900">
              <a:buFont typeface="Arial" panose="020B0604020202020204" pitchFamily="34" charset="0"/>
              <a:buChar char="•"/>
            </a:pPr>
            <a:r>
              <a:rPr lang="en-US" dirty="0"/>
              <a:t>He has a hard time sitting still for a whole hour but can make it 30 minutes</a:t>
            </a:r>
          </a:p>
          <a:p>
            <a:pPr marL="800100" lvl="1" indent="-342900">
              <a:buFont typeface="Arial" panose="020B0604020202020204" pitchFamily="34" charset="0"/>
              <a:buChar char="•"/>
            </a:pPr>
            <a:r>
              <a:rPr lang="en-US" dirty="0"/>
              <a:t>He is starting to realize his low times aren’t as bad and he hasn’t had a break down in 6 months. </a:t>
            </a:r>
          </a:p>
          <a:p>
            <a:pPr marL="800100" lvl="1" indent="-342900">
              <a:buFont typeface="Arial" panose="020B0604020202020204" pitchFamily="34" charset="0"/>
              <a:buChar char="•"/>
            </a:pPr>
            <a:r>
              <a:rPr lang="en-US" dirty="0"/>
              <a:t>Still reducing anxiety medications</a:t>
            </a:r>
          </a:p>
          <a:p>
            <a:pPr marL="800100" lvl="1" indent="-342900">
              <a:buFont typeface="Arial" panose="020B0604020202020204" pitchFamily="34" charset="0"/>
              <a:buChar char="•"/>
            </a:pPr>
            <a:r>
              <a:rPr lang="en-US" dirty="0"/>
              <a:t>General outlook on life is much different.  </a:t>
            </a:r>
          </a:p>
          <a:p>
            <a:pPr marL="800100" lvl="1" indent="-342900">
              <a:buFont typeface="Arial" panose="020B0604020202020204" pitchFamily="34" charset="0"/>
              <a:buChar char="•"/>
            </a:pPr>
            <a:r>
              <a:rPr lang="en-US" dirty="0"/>
              <a:t>TFI at 53 and TRQ at 38</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t>He will keep doing the treatment and I have an appointment scheduled for next week to see where he is at. </a:t>
            </a:r>
          </a:p>
          <a:p>
            <a:endParaRPr lang="en-US" dirty="0"/>
          </a:p>
        </p:txBody>
      </p:sp>
    </p:spTree>
    <p:extLst>
      <p:ext uri="{BB962C8B-B14F-4D97-AF65-F5344CB8AC3E}">
        <p14:creationId xmlns:p14="http://schemas.microsoft.com/office/powerpoint/2010/main" val="2778865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5BEC-0D33-7C5C-6389-89AFFE4D01AA}"/>
              </a:ext>
            </a:extLst>
          </p:cNvPr>
          <p:cNvSpPr>
            <a:spLocks noGrp="1"/>
          </p:cNvSpPr>
          <p:nvPr>
            <p:ph type="ctrTitle"/>
          </p:nvPr>
        </p:nvSpPr>
        <p:spPr/>
        <p:txBody>
          <a:bodyPr/>
          <a:lstStyle/>
          <a:p>
            <a:r>
              <a:rPr lang="en-US" dirty="0"/>
              <a:t>Case #2 LP</a:t>
            </a:r>
          </a:p>
        </p:txBody>
      </p:sp>
      <p:sp>
        <p:nvSpPr>
          <p:cNvPr id="3" name="Text Placeholder 2">
            <a:extLst>
              <a:ext uri="{FF2B5EF4-FFF2-40B4-BE49-F238E27FC236}">
                <a16:creationId xmlns:a16="http://schemas.microsoft.com/office/drawing/2014/main" id="{05BDE432-D29B-5AEE-7782-9CDCAF4FB4AF}"/>
              </a:ext>
            </a:extLst>
          </p:cNvPr>
          <p:cNvSpPr>
            <a:spLocks noGrp="1"/>
          </p:cNvSpPr>
          <p:nvPr>
            <p:ph type="body" sz="quarter" idx="10"/>
          </p:nvPr>
        </p:nvSpPr>
        <p:spPr/>
        <p:txBody>
          <a:bodyPr>
            <a:normAutofit fontScale="92500" lnSpcReduction="10000"/>
          </a:bodyPr>
          <a:lstStyle/>
          <a:p>
            <a:pPr marL="342900" indent="-342900">
              <a:buFont typeface="Arial" panose="020B0604020202020204" pitchFamily="34" charset="0"/>
              <a:buChar char="•"/>
            </a:pPr>
            <a:r>
              <a:rPr lang="en-US" dirty="0"/>
              <a:t>57 year old </a:t>
            </a:r>
            <a:r>
              <a:rPr lang="en-US"/>
              <a:t>male traveling </a:t>
            </a:r>
            <a:r>
              <a:rPr lang="en-US" dirty="0"/>
              <a:t>in from out of state</a:t>
            </a:r>
          </a:p>
          <a:p>
            <a:pPr marL="342900" indent="-342900">
              <a:buFont typeface="Arial" panose="020B0604020202020204" pitchFamily="34" charset="0"/>
              <a:buChar char="•"/>
            </a:pPr>
            <a:r>
              <a:rPr lang="en-US" dirty="0"/>
              <a:t>Heard about </a:t>
            </a:r>
            <a:r>
              <a:rPr lang="en-US" dirty="0" err="1"/>
              <a:t>Lenire</a:t>
            </a:r>
            <a:r>
              <a:rPr lang="en-US" dirty="0"/>
              <a:t> and has been following it and wants it to fix his tinnitus. </a:t>
            </a:r>
          </a:p>
          <a:p>
            <a:pPr marL="342900" indent="-342900">
              <a:buFont typeface="Arial" panose="020B0604020202020204" pitchFamily="34" charset="0"/>
              <a:buChar char="•"/>
            </a:pPr>
            <a:r>
              <a:rPr lang="en-US" dirty="0"/>
              <a:t>Researches EVERYTHING!</a:t>
            </a:r>
          </a:p>
          <a:p>
            <a:pPr marL="342900" indent="-342900">
              <a:buFont typeface="Arial" panose="020B0604020202020204" pitchFamily="34" charset="0"/>
              <a:buChar char="•"/>
            </a:pPr>
            <a:r>
              <a:rPr lang="en-US" dirty="0"/>
              <a:t>Fit with </a:t>
            </a:r>
            <a:r>
              <a:rPr lang="en-US" dirty="0" err="1"/>
              <a:t>Lenire</a:t>
            </a:r>
            <a:r>
              <a:rPr lang="en-US" dirty="0"/>
              <a:t> and counseled on use and he stayed after to listen to our tinnitus seminar where we address the Neurophysiologic Model of tinnitus. </a:t>
            </a:r>
          </a:p>
          <a:p>
            <a:pPr marL="342900" indent="-342900">
              <a:buFont typeface="Arial" panose="020B0604020202020204" pitchFamily="34" charset="0"/>
              <a:buChar char="•"/>
            </a:pPr>
            <a:r>
              <a:rPr lang="en-US" dirty="0"/>
              <a:t>TFI 73 TRQ at 74</a:t>
            </a:r>
          </a:p>
          <a:p>
            <a:pPr marL="342900" indent="-342900">
              <a:buFont typeface="Arial" panose="020B0604020202020204" pitchFamily="34" charset="0"/>
              <a:buChar char="•"/>
            </a:pPr>
            <a:r>
              <a:rPr lang="en-US" dirty="0"/>
              <a:t>In the next day to readjust his tongue stimulator as he thought it wasn’t strong enough.  New calibration shows same settings as before. </a:t>
            </a:r>
          </a:p>
          <a:p>
            <a:pPr marL="342900" indent="-342900">
              <a:buFont typeface="Arial" panose="020B0604020202020204" pitchFamily="34" charset="0"/>
              <a:buChar char="•"/>
            </a:pPr>
            <a:r>
              <a:rPr lang="en-US" dirty="0" err="1"/>
              <a:t>Hx</a:t>
            </a:r>
            <a:r>
              <a:rPr lang="en-US" dirty="0"/>
              <a:t> of throat cancer with chemotherapy and radiation about 10 years ago.</a:t>
            </a:r>
          </a:p>
          <a:p>
            <a:pPr marL="342900" indent="-342900">
              <a:buFont typeface="Arial" panose="020B0604020202020204" pitchFamily="34" charset="0"/>
              <a:buChar char="•"/>
            </a:pPr>
            <a:r>
              <a:rPr lang="en-US" dirty="0" err="1"/>
              <a:t>Hx</a:t>
            </a:r>
            <a:r>
              <a:rPr lang="en-US" dirty="0"/>
              <a:t> of noise exposure- owns a landscaping business.</a:t>
            </a:r>
          </a:p>
          <a:p>
            <a:pPr marL="342900" indent="-342900">
              <a:buFont typeface="Arial" panose="020B0604020202020204" pitchFamily="34" charset="0"/>
              <a:buChar char="•"/>
            </a:pPr>
            <a:r>
              <a:rPr lang="en-US" dirty="0"/>
              <a:t>Son just recently went through some addiction issues and he is helping him get on his feet again. </a:t>
            </a:r>
          </a:p>
          <a:p>
            <a:endParaRPr lang="en-US" dirty="0"/>
          </a:p>
          <a:p>
            <a:endParaRPr lang="en-US" dirty="0"/>
          </a:p>
        </p:txBody>
      </p:sp>
    </p:spTree>
    <p:extLst>
      <p:ext uri="{BB962C8B-B14F-4D97-AF65-F5344CB8AC3E}">
        <p14:creationId xmlns:p14="http://schemas.microsoft.com/office/powerpoint/2010/main" val="4291422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C943-A360-75EF-0835-8E5AFDE5E5B9}"/>
              </a:ext>
            </a:extLst>
          </p:cNvPr>
          <p:cNvSpPr>
            <a:spLocks noGrp="1"/>
          </p:cNvSpPr>
          <p:nvPr>
            <p:ph type="ctrTitle"/>
          </p:nvPr>
        </p:nvSpPr>
        <p:spPr/>
        <p:txBody>
          <a:bodyPr/>
          <a:lstStyle/>
          <a:p>
            <a:r>
              <a:rPr lang="en-US" dirty="0"/>
              <a:t>Case 2# LP</a:t>
            </a:r>
          </a:p>
        </p:txBody>
      </p:sp>
      <p:pic>
        <p:nvPicPr>
          <p:cNvPr id="5" name="Picture 4">
            <a:extLst>
              <a:ext uri="{FF2B5EF4-FFF2-40B4-BE49-F238E27FC236}">
                <a16:creationId xmlns:a16="http://schemas.microsoft.com/office/drawing/2014/main" id="{132C7BB7-DB4E-3E5E-FA5D-B552B6C4AC1B}"/>
              </a:ext>
            </a:extLst>
          </p:cNvPr>
          <p:cNvPicPr>
            <a:picLocks noChangeAspect="1"/>
          </p:cNvPicPr>
          <p:nvPr/>
        </p:nvPicPr>
        <p:blipFill>
          <a:blip r:embed="rId2"/>
          <a:stretch>
            <a:fillRect/>
          </a:stretch>
        </p:blipFill>
        <p:spPr>
          <a:xfrm>
            <a:off x="1073625" y="1665028"/>
            <a:ext cx="6801799" cy="4563112"/>
          </a:xfrm>
          <a:prstGeom prst="rect">
            <a:avLst/>
          </a:prstGeom>
        </p:spPr>
      </p:pic>
    </p:spTree>
    <p:extLst>
      <p:ext uri="{BB962C8B-B14F-4D97-AF65-F5344CB8AC3E}">
        <p14:creationId xmlns:p14="http://schemas.microsoft.com/office/powerpoint/2010/main" val="427011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01CF-D710-18FD-F519-FA91DA4BD569}"/>
              </a:ext>
            </a:extLst>
          </p:cNvPr>
          <p:cNvSpPr>
            <a:spLocks noGrp="1"/>
          </p:cNvSpPr>
          <p:nvPr>
            <p:ph type="ctrTitle"/>
          </p:nvPr>
        </p:nvSpPr>
        <p:spPr/>
        <p:txBody>
          <a:bodyPr/>
          <a:lstStyle/>
          <a:p>
            <a:r>
              <a:rPr lang="en-US" dirty="0"/>
              <a:t>5/16/23 </a:t>
            </a:r>
          </a:p>
        </p:txBody>
      </p:sp>
      <p:sp>
        <p:nvSpPr>
          <p:cNvPr id="3" name="Text Placeholder 2">
            <a:extLst>
              <a:ext uri="{FF2B5EF4-FFF2-40B4-BE49-F238E27FC236}">
                <a16:creationId xmlns:a16="http://schemas.microsoft.com/office/drawing/2014/main" id="{6625A360-31F9-3170-5882-CD71059C4BFC}"/>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He has gone from bad to worse.  He reports mostly his stress/anxiety and depression is getting worse.  His tinnitus has spiked. </a:t>
            </a:r>
          </a:p>
          <a:p>
            <a:pPr marL="342900" indent="-342900">
              <a:buFont typeface="Arial" panose="020B0604020202020204" pitchFamily="34" charset="0"/>
              <a:buChar char="•"/>
            </a:pPr>
            <a:r>
              <a:rPr lang="en-US" dirty="0"/>
              <a:t>Scheduled appointment with a counselor</a:t>
            </a:r>
          </a:p>
          <a:p>
            <a:pPr marL="342900" indent="-342900">
              <a:buFont typeface="Arial" panose="020B0604020202020204" pitchFamily="34" charset="0"/>
              <a:buChar char="•"/>
            </a:pPr>
            <a:r>
              <a:rPr lang="en-US" dirty="0"/>
              <a:t>Stopped using the device</a:t>
            </a:r>
          </a:p>
          <a:p>
            <a:pPr marL="342900" indent="-342900">
              <a:buFont typeface="Arial" panose="020B0604020202020204" pitchFamily="34" charset="0"/>
              <a:buChar char="•"/>
            </a:pPr>
            <a:r>
              <a:rPr lang="en-US" dirty="0"/>
              <a:t>Needs to focus on getting his anxiety under control before going back to </a:t>
            </a:r>
            <a:r>
              <a:rPr lang="en-US" dirty="0" err="1"/>
              <a:t>Lenire</a:t>
            </a:r>
            <a:r>
              <a:rPr lang="en-US" dirty="0"/>
              <a:t> treatment</a:t>
            </a:r>
          </a:p>
        </p:txBody>
      </p:sp>
    </p:spTree>
    <p:extLst>
      <p:ext uri="{BB962C8B-B14F-4D97-AF65-F5344CB8AC3E}">
        <p14:creationId xmlns:p14="http://schemas.microsoft.com/office/powerpoint/2010/main" val="1903615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6CBA-E9B3-11FF-8A10-7FB38C533639}"/>
              </a:ext>
            </a:extLst>
          </p:cNvPr>
          <p:cNvSpPr>
            <a:spLocks noGrp="1"/>
          </p:cNvSpPr>
          <p:nvPr>
            <p:ph type="ctrTitle"/>
          </p:nvPr>
        </p:nvSpPr>
        <p:spPr/>
        <p:txBody>
          <a:bodyPr/>
          <a:lstStyle/>
          <a:p>
            <a:r>
              <a:rPr lang="en-US" dirty="0"/>
              <a:t>5/25/23</a:t>
            </a:r>
          </a:p>
        </p:txBody>
      </p:sp>
      <p:sp>
        <p:nvSpPr>
          <p:cNvPr id="3" name="Text Placeholder 2">
            <a:extLst>
              <a:ext uri="{FF2B5EF4-FFF2-40B4-BE49-F238E27FC236}">
                <a16:creationId xmlns:a16="http://schemas.microsoft.com/office/drawing/2014/main" id="{43F7A359-013E-CC5A-28C5-A44B1B8E913A}"/>
              </a:ext>
            </a:extLst>
          </p:cNvPr>
          <p:cNvSpPr>
            <a:spLocks noGrp="1"/>
          </p:cNvSpPr>
          <p:nvPr>
            <p:ph type="body" sz="quarter" idx="10"/>
          </p:nvPr>
        </p:nvSpPr>
        <p:spPr/>
        <p:txBody>
          <a:bodyPr>
            <a:normAutofit fontScale="92500" lnSpcReduction="10000"/>
          </a:bodyPr>
          <a:lstStyle/>
          <a:p>
            <a:pPr marL="342900" indent="-342900">
              <a:buFont typeface="Arial" panose="020B0604020202020204" pitchFamily="34" charset="0"/>
              <a:buChar char="•"/>
            </a:pPr>
            <a:r>
              <a:rPr lang="en-US" dirty="0"/>
              <a:t>Phone call appointment</a:t>
            </a:r>
          </a:p>
          <a:p>
            <a:pPr marL="800100" lvl="1" indent="-342900">
              <a:buFont typeface="Arial" panose="020B0604020202020204" pitchFamily="34" charset="0"/>
              <a:buChar char="•"/>
            </a:pPr>
            <a:r>
              <a:rPr lang="en-US" dirty="0"/>
              <a:t>Started CBT and has had 2 appointments so far. </a:t>
            </a:r>
          </a:p>
          <a:p>
            <a:pPr marL="800100" lvl="1" indent="-342900">
              <a:buFont typeface="Arial" panose="020B0604020202020204" pitchFamily="34" charset="0"/>
              <a:buChar char="•"/>
            </a:pPr>
            <a:r>
              <a:rPr lang="en-US" dirty="0"/>
              <a:t>His tinnitus is good in the morning and ramps up throughout the day and by night fall it is almost  unbearable. </a:t>
            </a:r>
          </a:p>
          <a:p>
            <a:pPr marL="800100" lvl="1" indent="-342900">
              <a:buFont typeface="Arial" panose="020B0604020202020204" pitchFamily="34" charset="0"/>
              <a:buChar char="•"/>
            </a:pPr>
            <a:r>
              <a:rPr lang="en-US" dirty="0"/>
              <a:t>He has a local audiologist and started up on a TRT protocol with </a:t>
            </a:r>
            <a:r>
              <a:rPr lang="en-US" dirty="0" err="1"/>
              <a:t>Widex</a:t>
            </a:r>
            <a:r>
              <a:rPr lang="en-US" dirty="0"/>
              <a:t> Moment hearing devices using several different </a:t>
            </a:r>
            <a:r>
              <a:rPr lang="en-US" dirty="0" err="1"/>
              <a:t>zen</a:t>
            </a:r>
            <a:r>
              <a:rPr lang="en-US" dirty="0"/>
              <a:t> programs. </a:t>
            </a:r>
          </a:p>
          <a:p>
            <a:pPr marL="800100" lvl="1" indent="-342900">
              <a:buFont typeface="Arial" panose="020B0604020202020204" pitchFamily="34" charset="0"/>
              <a:buChar char="•"/>
            </a:pPr>
            <a:r>
              <a:rPr lang="en-US" dirty="0"/>
              <a:t>Doing both </a:t>
            </a:r>
            <a:r>
              <a:rPr lang="en-US" dirty="0" err="1"/>
              <a:t>Lenire</a:t>
            </a:r>
            <a:r>
              <a:rPr lang="en-US" dirty="0"/>
              <a:t> and TRT is not recommended by </a:t>
            </a:r>
            <a:r>
              <a:rPr lang="en-US" dirty="0" err="1"/>
              <a:t>Lenire</a:t>
            </a:r>
            <a:r>
              <a:rPr lang="en-US" dirty="0"/>
              <a:t> due to the intensity of treatment with </a:t>
            </a:r>
            <a:r>
              <a:rPr lang="en-US" dirty="0" err="1"/>
              <a:t>Lenire</a:t>
            </a:r>
            <a:r>
              <a:rPr lang="en-US" dirty="0"/>
              <a:t>.  </a:t>
            </a:r>
          </a:p>
          <a:p>
            <a:pPr marL="800100" lvl="1" indent="-342900">
              <a:buFont typeface="Arial" panose="020B0604020202020204" pitchFamily="34" charset="0"/>
              <a:buChar char="•"/>
            </a:pPr>
            <a:r>
              <a:rPr lang="en-US" dirty="0"/>
              <a:t>Constantly doing research and has joined several tinnitus </a:t>
            </a:r>
            <a:r>
              <a:rPr lang="en-US" dirty="0" err="1"/>
              <a:t>facebook</a:t>
            </a:r>
            <a:r>
              <a:rPr lang="en-US" dirty="0"/>
              <a:t> groups- one dedicated to consumers with </a:t>
            </a:r>
            <a:r>
              <a:rPr lang="en-US" dirty="0" err="1"/>
              <a:t>Lenire</a:t>
            </a:r>
            <a:r>
              <a:rPr lang="en-US" dirty="0"/>
              <a:t>. </a:t>
            </a:r>
          </a:p>
          <a:p>
            <a:pPr marL="800100" lvl="1" indent="-342900">
              <a:buFont typeface="Arial" panose="020B0604020202020204" pitchFamily="34" charset="0"/>
              <a:buChar char="•"/>
            </a:pPr>
            <a:r>
              <a:rPr lang="en-US" dirty="0"/>
              <a:t>Still not doing </a:t>
            </a:r>
            <a:r>
              <a:rPr lang="en-US" dirty="0" err="1"/>
              <a:t>Lenire</a:t>
            </a:r>
            <a:r>
              <a:rPr lang="en-US" dirty="0"/>
              <a:t> treatment due to fear it will continue to make his tinnitus worse. </a:t>
            </a:r>
          </a:p>
          <a:p>
            <a:pPr marL="800100" lvl="1" indent="-342900">
              <a:buFont typeface="Arial" panose="020B0604020202020204" pitchFamily="34" charset="0"/>
              <a:buChar char="•"/>
            </a:pPr>
            <a:r>
              <a:rPr lang="en-US" dirty="0"/>
              <a:t>Mailed his device back for adjustments to the tongue stimulation and we will ship it back. </a:t>
            </a:r>
          </a:p>
        </p:txBody>
      </p:sp>
    </p:spTree>
    <p:extLst>
      <p:ext uri="{BB962C8B-B14F-4D97-AF65-F5344CB8AC3E}">
        <p14:creationId xmlns:p14="http://schemas.microsoft.com/office/powerpoint/2010/main" val="1440734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5359B-DC05-DBAD-468B-BC2C93F64230}"/>
              </a:ext>
            </a:extLst>
          </p:cNvPr>
          <p:cNvSpPr>
            <a:spLocks noGrp="1"/>
          </p:cNvSpPr>
          <p:nvPr>
            <p:ph type="ctrTitle"/>
          </p:nvPr>
        </p:nvSpPr>
        <p:spPr/>
        <p:txBody>
          <a:bodyPr/>
          <a:lstStyle/>
          <a:p>
            <a:r>
              <a:rPr lang="en-US" dirty="0"/>
              <a:t>8/1/23</a:t>
            </a:r>
          </a:p>
        </p:txBody>
      </p:sp>
      <p:sp>
        <p:nvSpPr>
          <p:cNvPr id="3" name="Text Placeholder 2">
            <a:extLst>
              <a:ext uri="{FF2B5EF4-FFF2-40B4-BE49-F238E27FC236}">
                <a16:creationId xmlns:a16="http://schemas.microsoft.com/office/drawing/2014/main" id="{2266E2F4-0E79-8DC5-896C-5BB28E724366}"/>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Called Pt. </a:t>
            </a:r>
          </a:p>
          <a:p>
            <a:pPr marL="800100" lvl="1" indent="-342900">
              <a:buFont typeface="Arial" panose="020B0604020202020204" pitchFamily="34" charset="0"/>
              <a:buChar char="•"/>
            </a:pPr>
            <a:r>
              <a:rPr lang="en-US" dirty="0"/>
              <a:t>He is starting to accept things a little.</a:t>
            </a:r>
          </a:p>
          <a:p>
            <a:pPr marL="800100" lvl="1" indent="-342900">
              <a:buFont typeface="Arial" panose="020B0604020202020204" pitchFamily="34" charset="0"/>
              <a:buChar char="•"/>
            </a:pPr>
            <a:r>
              <a:rPr lang="en-US" dirty="0"/>
              <a:t>Went on vacation to his brother’s house in Florida</a:t>
            </a:r>
          </a:p>
          <a:p>
            <a:pPr marL="800100" lvl="1" indent="-342900">
              <a:buFont typeface="Arial" panose="020B0604020202020204" pitchFamily="34" charset="0"/>
              <a:buChar char="•"/>
            </a:pPr>
            <a:r>
              <a:rPr lang="en-US" dirty="0"/>
              <a:t>Still not doing </a:t>
            </a:r>
            <a:r>
              <a:rPr lang="en-US" dirty="0" err="1"/>
              <a:t>Lenire</a:t>
            </a:r>
            <a:r>
              <a:rPr lang="en-US" dirty="0"/>
              <a:t> treatment after confirmation the device is working correctly and at a softer level on the tongue stimulation. </a:t>
            </a:r>
          </a:p>
          <a:p>
            <a:pPr marL="800100" lvl="1" indent="-342900">
              <a:buFont typeface="Arial" panose="020B0604020202020204" pitchFamily="34" charset="0"/>
              <a:buChar char="•"/>
            </a:pPr>
            <a:r>
              <a:rPr lang="en-US" dirty="0"/>
              <a:t>Still using his hearing aids </a:t>
            </a:r>
          </a:p>
        </p:txBody>
      </p:sp>
    </p:spTree>
    <p:extLst>
      <p:ext uri="{BB962C8B-B14F-4D97-AF65-F5344CB8AC3E}">
        <p14:creationId xmlns:p14="http://schemas.microsoft.com/office/powerpoint/2010/main" val="1309242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839771-5FF2-8447-886C-533A36048BB6}"/>
              </a:ext>
            </a:extLst>
          </p:cNvPr>
          <p:cNvSpPr>
            <a:spLocks noGrp="1"/>
          </p:cNvSpPr>
          <p:nvPr>
            <p:ph type="title"/>
          </p:nvPr>
        </p:nvSpPr>
        <p:spPr/>
        <p:txBody>
          <a:bodyPr>
            <a:normAutofit/>
          </a:bodyPr>
          <a:lstStyle/>
          <a:p>
            <a:r>
              <a:rPr lang="en-US" sz="6600" b="1" dirty="0">
                <a:solidFill>
                  <a:schemeClr val="accent1">
                    <a:lumMod val="50000"/>
                  </a:schemeClr>
                </a:solidFill>
              </a:rPr>
              <a:t>ADA </a:t>
            </a:r>
            <a:r>
              <a:rPr lang="en-US" sz="6600" b="1" dirty="0" err="1">
                <a:solidFill>
                  <a:schemeClr val="accent1">
                    <a:lumMod val="50000"/>
                  </a:schemeClr>
                </a:solidFill>
              </a:rPr>
              <a:t>Updates</a:t>
            </a:r>
            <a:r>
              <a:rPr lang="en-US" sz="6600" b="1" dirty="0" err="1">
                <a:solidFill>
                  <a:srgbClr val="FFFFFF"/>
                </a:solidFill>
              </a:rPr>
              <a:t>es</a:t>
            </a:r>
            <a:endParaRPr lang="en-US" sz="6600" b="1" dirty="0">
              <a:solidFill>
                <a:srgbClr val="FFFFFF"/>
              </a:solidFill>
            </a:endParaRPr>
          </a:p>
        </p:txBody>
      </p:sp>
      <p:sp>
        <p:nvSpPr>
          <p:cNvPr id="8" name="Content Placeholder 7">
            <a:extLst>
              <a:ext uri="{FF2B5EF4-FFF2-40B4-BE49-F238E27FC236}">
                <a16:creationId xmlns:a16="http://schemas.microsoft.com/office/drawing/2014/main" id="{BCD947EC-D96B-51F8-E648-9986349E3AE5}"/>
              </a:ext>
            </a:extLst>
          </p:cNvPr>
          <p:cNvSpPr>
            <a:spLocks noGrp="1"/>
          </p:cNvSpPr>
          <p:nvPr>
            <p:ph idx="1"/>
          </p:nvPr>
        </p:nvSpPr>
        <p:spPr>
          <a:xfrm>
            <a:off x="838200" y="1825625"/>
            <a:ext cx="7675011" cy="4351338"/>
          </a:xfrm>
        </p:spPr>
        <p:txBody>
          <a:bodyPr>
            <a:normAutofit lnSpcReduction="10000"/>
          </a:bodyPr>
          <a:lstStyle/>
          <a:p>
            <a:r>
              <a:rPr lang="en-US" dirty="0"/>
              <a:t>ADA recently launched Vestibular Special Interest Group (SIG) for audiologists who provide or are interested in providing vestibular services.</a:t>
            </a:r>
          </a:p>
          <a:p>
            <a:r>
              <a:rPr lang="en-US" dirty="0"/>
              <a:t>KAA attendees have access to ADA’s 2022 suite of conference recordings/presentations and may claim up to 4 hours of CE credit (free) between now and December 31</a:t>
            </a:r>
            <a:r>
              <a:rPr lang="en-US" baseline="30000" dirty="0"/>
              <a:t>st</a:t>
            </a:r>
            <a:r>
              <a:rPr lang="en-US" dirty="0"/>
              <a:t>.</a:t>
            </a:r>
          </a:p>
          <a:p>
            <a:r>
              <a:rPr lang="en-US" dirty="0" err="1"/>
              <a:t>AuDacity</a:t>
            </a:r>
            <a:r>
              <a:rPr lang="en-US" dirty="0"/>
              <a:t> Conference November 2-5 in Bonita Springs, Florida. KAA members can get $200 off using code AUD2023-KAA.</a:t>
            </a:r>
          </a:p>
          <a:p>
            <a:pPr marL="0" indent="0">
              <a:buNone/>
            </a:pPr>
            <a:endParaRPr lang="en-US" dirty="0"/>
          </a:p>
        </p:txBody>
      </p:sp>
      <p:pic>
        <p:nvPicPr>
          <p:cNvPr id="4" name="Picture 3" descr="Logo, company name&#10;&#10;Description automatically generated">
            <a:extLst>
              <a:ext uri="{FF2B5EF4-FFF2-40B4-BE49-F238E27FC236}">
                <a16:creationId xmlns:a16="http://schemas.microsoft.com/office/drawing/2014/main" id="{55F8C944-B0AB-34DA-6D1D-B89027453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6148" y="5526109"/>
            <a:ext cx="1899219" cy="1099085"/>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8D6BB63C-F085-3EC3-E6E9-EA1AB5228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9637" y="97823"/>
            <a:ext cx="3185730" cy="3185730"/>
          </a:xfrm>
          <a:prstGeom prst="rect">
            <a:avLst/>
          </a:prstGeom>
        </p:spPr>
      </p:pic>
    </p:spTree>
    <p:extLst>
      <p:ext uri="{BB962C8B-B14F-4D97-AF65-F5344CB8AC3E}">
        <p14:creationId xmlns:p14="http://schemas.microsoft.com/office/powerpoint/2010/main" val="33771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D2183-6B63-2144-0C2A-CF34A579AD32}"/>
              </a:ext>
            </a:extLst>
          </p:cNvPr>
          <p:cNvSpPr>
            <a:spLocks noGrp="1"/>
          </p:cNvSpPr>
          <p:nvPr>
            <p:ph type="ctrTitle"/>
          </p:nvPr>
        </p:nvSpPr>
        <p:spPr/>
        <p:txBody>
          <a:bodyPr/>
          <a:lstStyle/>
          <a:p>
            <a:r>
              <a:rPr lang="en-US" dirty="0"/>
              <a:t>8/23/23</a:t>
            </a:r>
          </a:p>
        </p:txBody>
      </p:sp>
      <p:sp>
        <p:nvSpPr>
          <p:cNvPr id="3" name="Text Placeholder 2">
            <a:extLst>
              <a:ext uri="{FF2B5EF4-FFF2-40B4-BE49-F238E27FC236}">
                <a16:creationId xmlns:a16="http://schemas.microsoft.com/office/drawing/2014/main" id="{9FDB3195-7CD1-CA3E-2347-1E7CFFBCE89A}"/>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Follow up call-</a:t>
            </a:r>
          </a:p>
          <a:p>
            <a:pPr marL="800100" lvl="1" indent="-342900">
              <a:buFont typeface="Arial" panose="020B0604020202020204" pitchFamily="34" charset="0"/>
              <a:buChar char="•"/>
            </a:pPr>
            <a:r>
              <a:rPr lang="en-US" dirty="0"/>
              <a:t>Still no reduction in his spike</a:t>
            </a:r>
          </a:p>
          <a:p>
            <a:pPr marL="800100" lvl="1" indent="-342900">
              <a:buFont typeface="Arial" panose="020B0604020202020204" pitchFamily="34" charset="0"/>
              <a:buChar char="•"/>
            </a:pPr>
            <a:r>
              <a:rPr lang="en-US" dirty="0"/>
              <a:t>Constantly checking in on his tinnitus to see what makes it change and not getting any consistency to rule things out.  </a:t>
            </a:r>
          </a:p>
          <a:p>
            <a:pPr marL="800100" lvl="1" indent="-342900">
              <a:buFont typeface="Arial" panose="020B0604020202020204" pitchFamily="34" charset="0"/>
              <a:buChar char="•"/>
            </a:pPr>
            <a:r>
              <a:rPr lang="en-US" dirty="0"/>
              <a:t>Starting to have thoughts of suicide just because he isn’t seeing any hope it will get better. </a:t>
            </a:r>
          </a:p>
          <a:p>
            <a:pPr marL="800100" lvl="1" indent="-342900">
              <a:buFont typeface="Arial" panose="020B0604020202020204" pitchFamily="34" charset="0"/>
              <a:buChar char="•"/>
            </a:pPr>
            <a:r>
              <a:rPr lang="en-US" dirty="0"/>
              <a:t>We talked about his history of when it started and the spike being traumatic and maybe starting EMDR therapy would be beneficial.  </a:t>
            </a:r>
          </a:p>
          <a:p>
            <a:pPr marL="800100" lvl="1" indent="-342900">
              <a:buFont typeface="Arial" panose="020B0604020202020204" pitchFamily="34" charset="0"/>
              <a:buChar char="•"/>
            </a:pPr>
            <a:r>
              <a:rPr lang="en-US" dirty="0"/>
              <a:t>Recommended he start scheduling time to think about his tinnitus so he can give his brain a break from constant thoughts.  </a:t>
            </a:r>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704103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25B05-FF93-F0DE-E463-169D1821FDDE}"/>
              </a:ext>
            </a:extLst>
          </p:cNvPr>
          <p:cNvSpPr>
            <a:spLocks noGrp="1"/>
          </p:cNvSpPr>
          <p:nvPr>
            <p:ph type="ctrTitle"/>
          </p:nvPr>
        </p:nvSpPr>
        <p:spPr/>
        <p:txBody>
          <a:bodyPr/>
          <a:lstStyle/>
          <a:p>
            <a:r>
              <a:rPr lang="en-US" dirty="0"/>
              <a:t>8/28/23</a:t>
            </a:r>
          </a:p>
        </p:txBody>
      </p:sp>
      <p:sp>
        <p:nvSpPr>
          <p:cNvPr id="3" name="Text Placeholder 2">
            <a:extLst>
              <a:ext uri="{FF2B5EF4-FFF2-40B4-BE49-F238E27FC236}">
                <a16:creationId xmlns:a16="http://schemas.microsoft.com/office/drawing/2014/main" id="{DD7F0477-C354-581D-9D16-C0002B8BB103}"/>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Call with his wife on the phone as well.  I saw a post on the </a:t>
            </a:r>
            <a:r>
              <a:rPr lang="en-US" dirty="0" err="1"/>
              <a:t>Lenire</a:t>
            </a:r>
            <a:r>
              <a:rPr lang="en-US" dirty="0"/>
              <a:t> support FB group of him going to the ER on Friday and he was very frustrated.  </a:t>
            </a:r>
          </a:p>
          <a:p>
            <a:pPr marL="342900" indent="-342900">
              <a:buFont typeface="Arial" panose="020B0604020202020204" pitchFamily="34" charset="0"/>
              <a:buChar char="•"/>
            </a:pPr>
            <a:r>
              <a:rPr lang="en-US" dirty="0"/>
              <a:t>Lots of questions about the TENT A-3 study and what the outcomes were of those who had a spike.  </a:t>
            </a:r>
          </a:p>
          <a:p>
            <a:pPr marL="342900" indent="-342900">
              <a:buFont typeface="Arial" panose="020B0604020202020204" pitchFamily="34" charset="0"/>
              <a:buChar char="•"/>
            </a:pPr>
            <a:r>
              <a:rPr lang="en-US" dirty="0"/>
              <a:t>Discussed starting back with </a:t>
            </a:r>
            <a:r>
              <a:rPr lang="en-US" dirty="0" err="1"/>
              <a:t>Lenire</a:t>
            </a:r>
            <a:r>
              <a:rPr lang="en-US" dirty="0"/>
              <a:t> but doing a tapered or gradual treatment protocol and recommended we see him in person again.  </a:t>
            </a:r>
          </a:p>
          <a:p>
            <a:pPr marL="342900" indent="-342900">
              <a:buFont typeface="Arial" panose="020B0604020202020204" pitchFamily="34" charset="0"/>
              <a:buChar char="•"/>
            </a:pPr>
            <a:r>
              <a:rPr lang="en-US" dirty="0"/>
              <a:t>Scheduled a week in Minnesota so we can work with him multiple times within the week.  </a:t>
            </a:r>
          </a:p>
        </p:txBody>
      </p:sp>
    </p:spTree>
    <p:extLst>
      <p:ext uri="{BB962C8B-B14F-4D97-AF65-F5344CB8AC3E}">
        <p14:creationId xmlns:p14="http://schemas.microsoft.com/office/powerpoint/2010/main" val="876097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2945C-2E77-6F7A-E899-872071F34C73}"/>
              </a:ext>
            </a:extLst>
          </p:cNvPr>
          <p:cNvSpPr>
            <a:spLocks noGrp="1"/>
          </p:cNvSpPr>
          <p:nvPr>
            <p:ph type="ctrTitle"/>
          </p:nvPr>
        </p:nvSpPr>
        <p:spPr/>
        <p:txBody>
          <a:bodyPr/>
          <a:lstStyle/>
          <a:p>
            <a:r>
              <a:rPr lang="en-US" dirty="0"/>
              <a:t>9/5/23</a:t>
            </a:r>
          </a:p>
        </p:txBody>
      </p:sp>
      <p:sp>
        <p:nvSpPr>
          <p:cNvPr id="3" name="Text Placeholder 2">
            <a:extLst>
              <a:ext uri="{FF2B5EF4-FFF2-40B4-BE49-F238E27FC236}">
                <a16:creationId xmlns:a16="http://schemas.microsoft.com/office/drawing/2014/main" id="{AF38B435-66EE-E56B-1F01-1F0033812FEF}"/>
              </a:ext>
            </a:extLst>
          </p:cNvPr>
          <p:cNvSpPr>
            <a:spLocks noGrp="1"/>
          </p:cNvSpPr>
          <p:nvPr>
            <p:ph type="body" sz="quarter" idx="10"/>
          </p:nvPr>
        </p:nvSpPr>
        <p:spPr/>
        <p:txBody>
          <a:bodyPr>
            <a:normAutofit fontScale="92500" lnSpcReduction="20000"/>
          </a:bodyPr>
          <a:lstStyle/>
          <a:p>
            <a:pPr marL="342900" indent="-342900">
              <a:buFont typeface="Arial" panose="020B0604020202020204" pitchFamily="34" charset="0"/>
              <a:buChar char="•"/>
            </a:pPr>
            <a:r>
              <a:rPr lang="en-US" dirty="0"/>
              <a:t>Back in office today. Reviewed is journey since he was fit and the ups and downs (mainly downs) he has had since then. </a:t>
            </a:r>
          </a:p>
          <a:p>
            <a:pPr marL="342900" indent="-342900">
              <a:buFont typeface="Arial" panose="020B0604020202020204" pitchFamily="34" charset="0"/>
              <a:buChar char="•"/>
            </a:pPr>
            <a:r>
              <a:rPr lang="en-US" dirty="0"/>
              <a:t>Talked about the Facebook groups he belongs to and the theory of negative counseling. </a:t>
            </a:r>
          </a:p>
          <a:p>
            <a:pPr marL="342900" indent="-342900">
              <a:buFont typeface="Arial" panose="020B0604020202020204" pitchFamily="34" charset="0"/>
              <a:buChar char="•"/>
            </a:pPr>
            <a:r>
              <a:rPr lang="en-US" dirty="0"/>
              <a:t>He finds comfort in helping people on the group but in the meantime, he is still feeling bad about his own tinnitus.  </a:t>
            </a:r>
          </a:p>
          <a:p>
            <a:pPr marL="342900" indent="-342900">
              <a:buFont typeface="Arial" panose="020B0604020202020204" pitchFamily="34" charset="0"/>
              <a:buChar char="•"/>
            </a:pPr>
            <a:r>
              <a:rPr lang="en-US" dirty="0"/>
              <a:t>Reviewed the neurophysiologic model of tinnitus. </a:t>
            </a:r>
          </a:p>
          <a:p>
            <a:pPr marL="342900" indent="-342900">
              <a:buFont typeface="Arial" panose="020B0604020202020204" pitchFamily="34" charset="0"/>
              <a:buChar char="•"/>
            </a:pPr>
            <a:r>
              <a:rPr lang="en-US" dirty="0"/>
              <a:t>Hearing evaluation completed and UCLs.  There is consistent results from when he started.  </a:t>
            </a:r>
          </a:p>
          <a:p>
            <a:pPr marL="342900" indent="-342900">
              <a:buFont typeface="Arial" panose="020B0604020202020204" pitchFamily="34" charset="0"/>
              <a:buChar char="•"/>
            </a:pPr>
            <a:r>
              <a:rPr lang="en-US" dirty="0"/>
              <a:t>Verification of his </a:t>
            </a:r>
            <a:r>
              <a:rPr lang="en-US" dirty="0" err="1"/>
              <a:t>Widex</a:t>
            </a:r>
            <a:r>
              <a:rPr lang="en-US" dirty="0"/>
              <a:t> devices showed they were underfit in the high frequencies. </a:t>
            </a:r>
          </a:p>
          <a:p>
            <a:pPr marL="342900" indent="-342900">
              <a:buFont typeface="Arial" panose="020B0604020202020204" pitchFamily="34" charset="0"/>
              <a:buChar char="•"/>
            </a:pPr>
            <a:r>
              <a:rPr lang="en-US" dirty="0"/>
              <a:t>Recalibrated his </a:t>
            </a:r>
            <a:r>
              <a:rPr lang="en-US" dirty="0" err="1"/>
              <a:t>Lenire</a:t>
            </a:r>
            <a:r>
              <a:rPr lang="en-US" dirty="0"/>
              <a:t> with sound volume down and background noise down.  He reports comfort in office. </a:t>
            </a:r>
          </a:p>
          <a:p>
            <a:pPr marL="342900" indent="-342900">
              <a:buFont typeface="Arial" panose="020B0604020202020204" pitchFamily="34" charset="0"/>
              <a:buChar char="•"/>
            </a:pPr>
            <a:r>
              <a:rPr lang="en-US" dirty="0"/>
              <a:t>TFI at 84 and TRQ at 93. </a:t>
            </a:r>
          </a:p>
        </p:txBody>
      </p:sp>
    </p:spTree>
    <p:extLst>
      <p:ext uri="{BB962C8B-B14F-4D97-AF65-F5344CB8AC3E}">
        <p14:creationId xmlns:p14="http://schemas.microsoft.com/office/powerpoint/2010/main" val="406035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4EAA7-A9C5-DE21-F1D4-5CCE35189036}"/>
              </a:ext>
            </a:extLst>
          </p:cNvPr>
          <p:cNvSpPr>
            <a:spLocks noGrp="1"/>
          </p:cNvSpPr>
          <p:nvPr>
            <p:ph type="ctrTitle"/>
          </p:nvPr>
        </p:nvSpPr>
        <p:spPr/>
        <p:txBody>
          <a:bodyPr/>
          <a:lstStyle/>
          <a:p>
            <a:r>
              <a:rPr lang="en-US" dirty="0"/>
              <a:t>9/6/23</a:t>
            </a:r>
          </a:p>
        </p:txBody>
      </p:sp>
      <p:sp>
        <p:nvSpPr>
          <p:cNvPr id="3" name="Text Placeholder 2">
            <a:extLst>
              <a:ext uri="{FF2B5EF4-FFF2-40B4-BE49-F238E27FC236}">
                <a16:creationId xmlns:a16="http://schemas.microsoft.com/office/drawing/2014/main" id="{36B514FF-F297-91B0-8FB8-FDA8A31AE64A}"/>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He gets a headache after starting the treatment and feels a spike coming up.  </a:t>
            </a:r>
          </a:p>
          <a:p>
            <a:pPr marL="342900" indent="-342900">
              <a:buFont typeface="Arial" panose="020B0604020202020204" pitchFamily="34" charset="0"/>
              <a:buChar char="•"/>
            </a:pPr>
            <a:r>
              <a:rPr lang="en-US" dirty="0"/>
              <a:t>He did not sleep well last night.  </a:t>
            </a:r>
          </a:p>
          <a:p>
            <a:pPr marL="342900" indent="-342900">
              <a:buFont typeface="Arial" panose="020B0604020202020204" pitchFamily="34" charset="0"/>
              <a:buChar char="•"/>
            </a:pPr>
            <a:r>
              <a:rPr lang="en-US" dirty="0"/>
              <a:t>Counseled strongly on the feedback loop and his natural anticipation of it being bad so his anxiety will be up.  </a:t>
            </a:r>
          </a:p>
          <a:p>
            <a:pPr marL="342900" indent="-342900">
              <a:buFont typeface="Arial" panose="020B0604020202020204" pitchFamily="34" charset="0"/>
              <a:buChar char="•"/>
            </a:pPr>
            <a:r>
              <a:rPr lang="en-US" dirty="0"/>
              <a:t>Again, focused heavily on getting him to stop connecting to Facebook groups and the Tinnitus Talk forum. </a:t>
            </a:r>
          </a:p>
          <a:p>
            <a:pPr marL="342900" indent="-342900">
              <a:buFont typeface="Arial" panose="020B0604020202020204" pitchFamily="34" charset="0"/>
              <a:buChar char="•"/>
            </a:pPr>
            <a:r>
              <a:rPr lang="en-US" dirty="0"/>
              <a:t>He will do 15-minute sessions instead of 30-minute sessions. </a:t>
            </a:r>
          </a:p>
        </p:txBody>
      </p:sp>
    </p:spTree>
    <p:extLst>
      <p:ext uri="{BB962C8B-B14F-4D97-AF65-F5344CB8AC3E}">
        <p14:creationId xmlns:p14="http://schemas.microsoft.com/office/powerpoint/2010/main" val="3190392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672D4-3D94-F0F6-90C5-94A4B5779A5E}"/>
              </a:ext>
            </a:extLst>
          </p:cNvPr>
          <p:cNvSpPr>
            <a:spLocks noGrp="1"/>
          </p:cNvSpPr>
          <p:nvPr>
            <p:ph type="ctrTitle"/>
          </p:nvPr>
        </p:nvSpPr>
        <p:spPr/>
        <p:txBody>
          <a:bodyPr/>
          <a:lstStyle/>
          <a:p>
            <a:r>
              <a:rPr lang="en-US" dirty="0"/>
              <a:t>9/7/23</a:t>
            </a:r>
          </a:p>
        </p:txBody>
      </p:sp>
      <p:sp>
        <p:nvSpPr>
          <p:cNvPr id="3" name="Text Placeholder 2">
            <a:extLst>
              <a:ext uri="{FF2B5EF4-FFF2-40B4-BE49-F238E27FC236}">
                <a16:creationId xmlns:a16="http://schemas.microsoft.com/office/drawing/2014/main" id="{ED4FC4B5-AFEF-2079-CB64-61680C397022}"/>
              </a:ext>
            </a:extLst>
          </p:cNvPr>
          <p:cNvSpPr>
            <a:spLocks noGrp="1"/>
          </p:cNvSpPr>
          <p:nvPr>
            <p:ph type="body" sz="quarter" idx="10"/>
          </p:nvPr>
        </p:nvSpPr>
        <p:spPr/>
        <p:txBody>
          <a:bodyPr/>
          <a:lstStyle/>
          <a:p>
            <a:r>
              <a:rPr lang="en-US" dirty="0"/>
              <a:t>He still didn’t sleep well but his spirits are up.  He knows he has a plan.  </a:t>
            </a:r>
          </a:p>
          <a:p>
            <a:r>
              <a:rPr lang="en-US" dirty="0"/>
              <a:t>Turned his hearing aids down slightly in the highs as they were just a little too high and removed the </a:t>
            </a:r>
            <a:r>
              <a:rPr lang="en-US" dirty="0" err="1"/>
              <a:t>zen</a:t>
            </a:r>
            <a:r>
              <a:rPr lang="en-US" dirty="0"/>
              <a:t> tones so he only hears </a:t>
            </a:r>
            <a:r>
              <a:rPr lang="en-US" dirty="0" err="1"/>
              <a:t>zen</a:t>
            </a:r>
            <a:r>
              <a:rPr lang="en-US" dirty="0"/>
              <a:t> noise for habituation purposes. </a:t>
            </a:r>
          </a:p>
          <a:p>
            <a:r>
              <a:rPr lang="en-US" dirty="0"/>
              <a:t>Decided on 15-minute sessions and to have faith in the process.  His wife is very supportive and helpful to remind him that consistency is key.</a:t>
            </a:r>
          </a:p>
          <a:p>
            <a:r>
              <a:rPr lang="en-US" dirty="0"/>
              <a:t>Focused on Habituation of the treatment is first then habituation of the tinnitus. </a:t>
            </a:r>
          </a:p>
          <a:p>
            <a:r>
              <a:rPr lang="en-US" dirty="0"/>
              <a:t>Put him back in the booth and did pitch and loudness match of his tinnitus.  8k tonal pitch with 4dB SL tinnitus volume.  </a:t>
            </a:r>
          </a:p>
        </p:txBody>
      </p:sp>
    </p:spTree>
    <p:extLst>
      <p:ext uri="{BB962C8B-B14F-4D97-AF65-F5344CB8AC3E}">
        <p14:creationId xmlns:p14="http://schemas.microsoft.com/office/powerpoint/2010/main" val="2771835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72CCE-5C0E-C63D-8419-21F0EDA267F8}"/>
              </a:ext>
            </a:extLst>
          </p:cNvPr>
          <p:cNvSpPr>
            <a:spLocks noGrp="1"/>
          </p:cNvSpPr>
          <p:nvPr>
            <p:ph type="ctrTitle"/>
          </p:nvPr>
        </p:nvSpPr>
        <p:spPr/>
        <p:txBody>
          <a:bodyPr/>
          <a:lstStyle/>
          <a:p>
            <a:pPr algn="ctr"/>
            <a:r>
              <a:rPr lang="en-US" b="1" dirty="0"/>
              <a:t>References</a:t>
            </a:r>
          </a:p>
        </p:txBody>
      </p:sp>
      <p:sp>
        <p:nvSpPr>
          <p:cNvPr id="3" name="Text Placeholder 2">
            <a:extLst>
              <a:ext uri="{FF2B5EF4-FFF2-40B4-BE49-F238E27FC236}">
                <a16:creationId xmlns:a16="http://schemas.microsoft.com/office/drawing/2014/main" id="{496CCB9F-79B3-0259-A488-6AE1D1FF8FDC}"/>
              </a:ext>
            </a:extLst>
          </p:cNvPr>
          <p:cNvSpPr>
            <a:spLocks noGrp="1"/>
          </p:cNvSpPr>
          <p:nvPr>
            <p:ph type="body" sz="quarter" idx="10"/>
          </p:nvPr>
        </p:nvSpPr>
        <p:spPr/>
        <p:txBody>
          <a:bodyPr/>
          <a:lstStyle/>
          <a:p>
            <a:r>
              <a:rPr lang="en-US" b="0" i="0" dirty="0" err="1">
                <a:solidFill>
                  <a:srgbClr val="212121"/>
                </a:solidFill>
                <a:effectLst/>
                <a:latin typeface="Roboto" panose="02000000000000000000" pitchFamily="2" charset="0"/>
              </a:rPr>
              <a:t>Fagelson</a:t>
            </a:r>
            <a:r>
              <a:rPr lang="en-US" b="0" i="0" dirty="0">
                <a:solidFill>
                  <a:srgbClr val="212121"/>
                </a:solidFill>
                <a:effectLst/>
                <a:latin typeface="Roboto" panose="02000000000000000000" pitchFamily="2" charset="0"/>
              </a:rPr>
              <a:t> M. Tinnitus Education for Audiologists Is a Ship at Sea: Is It Coming or Going? </a:t>
            </a:r>
            <a:r>
              <a:rPr lang="en-US" b="0" i="0" dirty="0" err="1">
                <a:solidFill>
                  <a:srgbClr val="212121"/>
                </a:solidFill>
                <a:effectLst/>
                <a:latin typeface="Roboto" panose="02000000000000000000" pitchFamily="2" charset="0"/>
              </a:rPr>
              <a:t>Audiol</a:t>
            </a:r>
            <a:r>
              <a:rPr lang="en-US" b="0" i="0" dirty="0">
                <a:solidFill>
                  <a:srgbClr val="212121"/>
                </a:solidFill>
                <a:effectLst/>
                <a:latin typeface="Roboto" panose="02000000000000000000" pitchFamily="2" charset="0"/>
              </a:rPr>
              <a:t> Res. 2023 May 25;13(3):389-397.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10.3390/audiolres13030034. PMID: 37366680; PMCID: PMC10294936.</a:t>
            </a:r>
          </a:p>
          <a:p>
            <a:r>
              <a:rPr lang="en-US" b="0" dirty="0">
                <a:solidFill>
                  <a:srgbClr val="212121"/>
                </a:solidFill>
                <a:latin typeface="Roboto" panose="02000000000000000000" pitchFamily="2" charset="0"/>
              </a:rPr>
              <a:t>ATA.org</a:t>
            </a:r>
          </a:p>
          <a:p>
            <a:r>
              <a:rPr lang="en-US" b="0" i="0" dirty="0">
                <a:solidFill>
                  <a:srgbClr val="212121"/>
                </a:solidFill>
                <a:effectLst/>
                <a:latin typeface="Roboto" panose="02000000000000000000" pitchFamily="2" charset="0"/>
              </a:rPr>
              <a:t>Kroenke K, Wu J, Yu Z, Bair MJ, Kean J, Stump T, Monahan PO. Patient Health Questionnaire Anxiety and Depression Scale: Initial Validation in Three Clinical Trials. </a:t>
            </a:r>
            <a:r>
              <a:rPr lang="en-US" b="0" i="0" dirty="0" err="1">
                <a:solidFill>
                  <a:srgbClr val="212121"/>
                </a:solidFill>
                <a:effectLst/>
                <a:latin typeface="Roboto" panose="02000000000000000000" pitchFamily="2" charset="0"/>
              </a:rPr>
              <a:t>Psychosom</a:t>
            </a:r>
            <a:r>
              <a:rPr lang="en-US" b="0" i="0" dirty="0">
                <a:solidFill>
                  <a:srgbClr val="212121"/>
                </a:solidFill>
                <a:effectLst/>
                <a:latin typeface="Roboto" panose="02000000000000000000" pitchFamily="2" charset="0"/>
              </a:rPr>
              <a:t> Med. 2016 Jul-Aug;78(6):716-27.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10.1097/PSY.0000000000000322. PMID: 27187854; PMCID: PMC4927366.</a:t>
            </a:r>
          </a:p>
          <a:p>
            <a:r>
              <a:rPr lang="en-GB" b="0" i="1" dirty="0">
                <a:solidFill>
                  <a:schemeClr val="tx1"/>
                </a:solidFill>
                <a:effectLst/>
              </a:rPr>
              <a:t>Dorsal cochlear nucleus hyperactivity and tinnitus: Are ... - </a:t>
            </a:r>
            <a:r>
              <a:rPr lang="en-GB" b="0" i="1" dirty="0" err="1">
                <a:solidFill>
                  <a:schemeClr val="tx1"/>
                </a:solidFill>
                <a:effectLst/>
              </a:rPr>
              <a:t>asha</a:t>
            </a:r>
            <a:r>
              <a:rPr lang="en-GB" b="0" i="1" dirty="0">
                <a:solidFill>
                  <a:schemeClr val="tx1"/>
                </a:solidFill>
                <a:effectLst/>
              </a:rPr>
              <a:t> wire</a:t>
            </a:r>
            <a:r>
              <a:rPr lang="en-GB" b="0" dirty="0">
                <a:solidFill>
                  <a:schemeClr val="tx1"/>
                </a:solidFill>
                <a:effectLst/>
              </a:rPr>
              <a:t> (no date). Available at: https://pubs.asha.org/doi/full/10.1044/1059-0889%282008/08-0004%29 (Accessed: April 3, 2023). </a:t>
            </a:r>
          </a:p>
          <a:p>
            <a:endParaRPr lang="en-US" dirty="0"/>
          </a:p>
        </p:txBody>
      </p:sp>
    </p:spTree>
    <p:extLst>
      <p:ext uri="{BB962C8B-B14F-4D97-AF65-F5344CB8AC3E}">
        <p14:creationId xmlns:p14="http://schemas.microsoft.com/office/powerpoint/2010/main" val="226016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a:extLst>
              <a:ext uri="{FF2B5EF4-FFF2-40B4-BE49-F238E27FC236}">
                <a16:creationId xmlns:a16="http://schemas.microsoft.com/office/drawing/2014/main" id="{26569B9A-5FC2-8040-BF84-F3F35E2950EC}"/>
              </a:ext>
            </a:extLst>
          </p:cNvPr>
          <p:cNvSpPr>
            <a:spLocks noGrp="1" noChangeArrowheads="1"/>
          </p:cNvSpPr>
          <p:nvPr>
            <p:ph type="ctrTitle"/>
          </p:nvPr>
        </p:nvSpPr>
        <p:spPr>
          <a:xfrm>
            <a:off x="3590925" y="2346325"/>
            <a:ext cx="4983163" cy="584200"/>
          </a:xfrm>
        </p:spPr>
        <p:txBody>
          <a:bodyPr/>
          <a:lstStyle/>
          <a:p>
            <a:pPr eaLnBrk="1" hangingPunct="1"/>
            <a:r>
              <a:rPr lang="en-US" altLang="en-US" dirty="0"/>
              <a:t>Day in the life of a tinnitus specialist</a:t>
            </a:r>
          </a:p>
        </p:txBody>
      </p:sp>
      <p:sp>
        <p:nvSpPr>
          <p:cNvPr id="28674" name="Subtitle 3">
            <a:extLst>
              <a:ext uri="{FF2B5EF4-FFF2-40B4-BE49-F238E27FC236}">
                <a16:creationId xmlns:a16="http://schemas.microsoft.com/office/drawing/2014/main" id="{53C3E4A7-412A-9C43-80F1-77487C4A7563}"/>
              </a:ext>
            </a:extLst>
          </p:cNvPr>
          <p:cNvSpPr>
            <a:spLocks noGrp="1" noChangeArrowheads="1"/>
          </p:cNvSpPr>
          <p:nvPr>
            <p:ph type="subTitle" idx="1"/>
          </p:nvPr>
        </p:nvSpPr>
        <p:spPr>
          <a:xfrm>
            <a:off x="3590925" y="3948113"/>
            <a:ext cx="4983163" cy="538162"/>
          </a:xfrm>
        </p:spPr>
        <p:txBody>
          <a:bodyPr/>
          <a:lstStyle/>
          <a:p>
            <a:pPr eaLnBrk="1" hangingPunct="1"/>
            <a:r>
              <a:rPr lang="en-US" altLang="en-US" dirty="0">
                <a:ea typeface="Glegoo" pitchFamily="2" charset="0"/>
                <a:cs typeface="Glegoo" pitchFamily="2" charset="0"/>
              </a:rPr>
              <a:t>Jason Leyendecker, AuD</a:t>
            </a:r>
          </a:p>
        </p:txBody>
      </p:sp>
    </p:spTree>
    <p:custDataLst>
      <p:tags r:id="rId1"/>
    </p:custDataLst>
    <p:extLst>
      <p:ext uri="{BB962C8B-B14F-4D97-AF65-F5344CB8AC3E}">
        <p14:creationId xmlns:p14="http://schemas.microsoft.com/office/powerpoint/2010/main" val="3431481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5FA1-26D4-5115-A381-347AAFF430F0}"/>
              </a:ext>
            </a:extLst>
          </p:cNvPr>
          <p:cNvSpPr>
            <a:spLocks noGrp="1"/>
          </p:cNvSpPr>
          <p:nvPr>
            <p:ph type="ctrTitle"/>
          </p:nvPr>
        </p:nvSpPr>
        <p:spPr/>
        <p:txBody>
          <a:bodyPr/>
          <a:lstStyle/>
          <a:p>
            <a:r>
              <a:rPr lang="en-US" dirty="0"/>
              <a:t>Why the need for more tinnitus providers?</a:t>
            </a:r>
          </a:p>
        </p:txBody>
      </p:sp>
      <p:sp>
        <p:nvSpPr>
          <p:cNvPr id="3" name="Text Placeholder 2">
            <a:extLst>
              <a:ext uri="{FF2B5EF4-FFF2-40B4-BE49-F238E27FC236}">
                <a16:creationId xmlns:a16="http://schemas.microsoft.com/office/drawing/2014/main" id="{1F1B21BF-FBD5-3D48-B95B-33C37F8D4BCC}"/>
              </a:ext>
            </a:extLst>
          </p:cNvPr>
          <p:cNvSpPr>
            <a:spLocks noGrp="1"/>
          </p:cNvSpPr>
          <p:nvPr>
            <p:ph type="body" sz="quarter" idx="17"/>
          </p:nvPr>
        </p:nvSpPr>
        <p:spPr/>
        <p:txBody>
          <a:bodyPr/>
          <a:lstStyle/>
          <a:p>
            <a:r>
              <a:rPr lang="en-US" dirty="0"/>
              <a:t>48 providers listed on the ATA.org website within 1000 Miles of my home zip code</a:t>
            </a:r>
          </a:p>
        </p:txBody>
      </p:sp>
      <p:sp>
        <p:nvSpPr>
          <p:cNvPr id="4" name="Text Placeholder 3">
            <a:extLst>
              <a:ext uri="{FF2B5EF4-FFF2-40B4-BE49-F238E27FC236}">
                <a16:creationId xmlns:a16="http://schemas.microsoft.com/office/drawing/2014/main" id="{3BAE7CCF-B654-F040-5086-2EDA2F7D7C2C}"/>
              </a:ext>
            </a:extLst>
          </p:cNvPr>
          <p:cNvSpPr>
            <a:spLocks noGrp="1"/>
          </p:cNvSpPr>
          <p:nvPr>
            <p:ph type="body" sz="quarter" idx="18"/>
          </p:nvPr>
        </p:nvSpPr>
        <p:spPr/>
        <p:txBody>
          <a:bodyPr/>
          <a:lstStyle/>
          <a:p>
            <a:r>
              <a:rPr lang="en-US" dirty="0"/>
              <a:t>Tinnitus is a symptom of hearing loss</a:t>
            </a:r>
          </a:p>
        </p:txBody>
      </p:sp>
      <p:sp>
        <p:nvSpPr>
          <p:cNvPr id="5" name="Text Placeholder 4">
            <a:extLst>
              <a:ext uri="{FF2B5EF4-FFF2-40B4-BE49-F238E27FC236}">
                <a16:creationId xmlns:a16="http://schemas.microsoft.com/office/drawing/2014/main" id="{0D1BDE18-6A6D-845E-B7AA-CF0EC7E56DD0}"/>
              </a:ext>
            </a:extLst>
          </p:cNvPr>
          <p:cNvSpPr>
            <a:spLocks noGrp="1"/>
          </p:cNvSpPr>
          <p:nvPr>
            <p:ph type="body" sz="quarter" idx="23"/>
          </p:nvPr>
        </p:nvSpPr>
        <p:spPr/>
        <p:txBody>
          <a:bodyPr/>
          <a:lstStyle/>
          <a:p>
            <a:r>
              <a:rPr lang="en-US" dirty="0"/>
              <a:t>More providers will put less of a workload on those who do it </a:t>
            </a:r>
          </a:p>
        </p:txBody>
      </p:sp>
      <p:sp>
        <p:nvSpPr>
          <p:cNvPr id="6" name="Text Placeholder 5">
            <a:extLst>
              <a:ext uri="{FF2B5EF4-FFF2-40B4-BE49-F238E27FC236}">
                <a16:creationId xmlns:a16="http://schemas.microsoft.com/office/drawing/2014/main" id="{06C51580-EAE6-3477-19D2-6A6640B0E27B}"/>
              </a:ext>
            </a:extLst>
          </p:cNvPr>
          <p:cNvSpPr>
            <a:spLocks noGrp="1"/>
          </p:cNvSpPr>
          <p:nvPr>
            <p:ph type="body" sz="quarter" idx="16"/>
          </p:nvPr>
        </p:nvSpPr>
        <p:spPr/>
        <p:txBody>
          <a:bodyPr/>
          <a:lstStyle/>
          <a:p>
            <a:r>
              <a:rPr lang="en-US" dirty="0"/>
              <a:t>25 million people dealing with tinnitus on any given day</a:t>
            </a:r>
          </a:p>
        </p:txBody>
      </p:sp>
      <p:sp>
        <p:nvSpPr>
          <p:cNvPr id="7" name="Text Placeholder 6">
            <a:extLst>
              <a:ext uri="{FF2B5EF4-FFF2-40B4-BE49-F238E27FC236}">
                <a16:creationId xmlns:a16="http://schemas.microsoft.com/office/drawing/2014/main" id="{33D7BC90-1887-662C-E214-416A159FBACA}"/>
              </a:ext>
            </a:extLst>
          </p:cNvPr>
          <p:cNvSpPr>
            <a:spLocks noGrp="1"/>
          </p:cNvSpPr>
          <p:nvPr>
            <p:ph type="body" sz="quarter" idx="22"/>
          </p:nvPr>
        </p:nvSpPr>
        <p:spPr/>
        <p:txBody>
          <a:bodyPr/>
          <a:lstStyle/>
          <a:p>
            <a:r>
              <a:rPr lang="en-US" dirty="0"/>
              <a:t>Everyone deserves the highest quality of life</a:t>
            </a:r>
          </a:p>
        </p:txBody>
      </p:sp>
    </p:spTree>
    <p:extLst>
      <p:ext uri="{BB962C8B-B14F-4D97-AF65-F5344CB8AC3E}">
        <p14:creationId xmlns:p14="http://schemas.microsoft.com/office/powerpoint/2010/main" val="4044672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22BD-4897-5AF7-43C0-82A93141A624}"/>
              </a:ext>
            </a:extLst>
          </p:cNvPr>
          <p:cNvSpPr>
            <a:spLocks noGrp="1"/>
          </p:cNvSpPr>
          <p:nvPr>
            <p:ph type="ctrTitle"/>
          </p:nvPr>
        </p:nvSpPr>
        <p:spPr/>
        <p:txBody>
          <a:bodyPr/>
          <a:lstStyle/>
          <a:p>
            <a:r>
              <a:rPr lang="en-US" sz="4800" dirty="0"/>
              <a:t>Why not to do Tinnitus Management</a:t>
            </a:r>
          </a:p>
        </p:txBody>
      </p:sp>
      <p:sp>
        <p:nvSpPr>
          <p:cNvPr id="3" name="Text Placeholder 2">
            <a:extLst>
              <a:ext uri="{FF2B5EF4-FFF2-40B4-BE49-F238E27FC236}">
                <a16:creationId xmlns:a16="http://schemas.microsoft.com/office/drawing/2014/main" id="{E1129797-4905-3EC6-54F8-F39D00C4CA20}"/>
              </a:ext>
            </a:extLst>
          </p:cNvPr>
          <p:cNvSpPr>
            <a:spLocks noGrp="1"/>
          </p:cNvSpPr>
          <p:nvPr>
            <p:ph type="body" sz="quarter" idx="16"/>
          </p:nvPr>
        </p:nvSpPr>
        <p:spPr/>
        <p:txBody>
          <a:bodyPr/>
          <a:lstStyle/>
          <a:p>
            <a:r>
              <a:rPr lang="en-US" dirty="0"/>
              <a:t>Time consuming</a:t>
            </a:r>
          </a:p>
        </p:txBody>
      </p:sp>
      <p:sp>
        <p:nvSpPr>
          <p:cNvPr id="4" name="Text Placeholder 3">
            <a:extLst>
              <a:ext uri="{FF2B5EF4-FFF2-40B4-BE49-F238E27FC236}">
                <a16:creationId xmlns:a16="http://schemas.microsoft.com/office/drawing/2014/main" id="{8B493660-BE49-E57D-313F-EE89C6917265}"/>
              </a:ext>
            </a:extLst>
          </p:cNvPr>
          <p:cNvSpPr>
            <a:spLocks noGrp="1"/>
          </p:cNvSpPr>
          <p:nvPr>
            <p:ph type="body" sz="quarter" idx="17"/>
          </p:nvPr>
        </p:nvSpPr>
        <p:spPr/>
        <p:txBody>
          <a:bodyPr/>
          <a:lstStyle/>
          <a:p>
            <a:r>
              <a:rPr lang="en-US" dirty="0"/>
              <a:t>Suicidal patients</a:t>
            </a:r>
          </a:p>
        </p:txBody>
      </p:sp>
      <p:sp>
        <p:nvSpPr>
          <p:cNvPr id="5" name="Text Placeholder 4">
            <a:extLst>
              <a:ext uri="{FF2B5EF4-FFF2-40B4-BE49-F238E27FC236}">
                <a16:creationId xmlns:a16="http://schemas.microsoft.com/office/drawing/2014/main" id="{1B34E759-CF25-344F-057A-28039C8FC0E0}"/>
              </a:ext>
            </a:extLst>
          </p:cNvPr>
          <p:cNvSpPr>
            <a:spLocks noGrp="1"/>
          </p:cNvSpPr>
          <p:nvPr>
            <p:ph type="body" sz="quarter" idx="18"/>
          </p:nvPr>
        </p:nvSpPr>
        <p:spPr/>
        <p:txBody>
          <a:bodyPr/>
          <a:lstStyle/>
          <a:p>
            <a:r>
              <a:rPr lang="en-US" dirty="0"/>
              <a:t>Not enough patients to get good at it</a:t>
            </a:r>
          </a:p>
        </p:txBody>
      </p:sp>
      <p:sp>
        <p:nvSpPr>
          <p:cNvPr id="6" name="Text Placeholder 5">
            <a:extLst>
              <a:ext uri="{FF2B5EF4-FFF2-40B4-BE49-F238E27FC236}">
                <a16:creationId xmlns:a16="http://schemas.microsoft.com/office/drawing/2014/main" id="{24772478-5CD6-8678-0E96-27723AE5264A}"/>
              </a:ext>
            </a:extLst>
          </p:cNvPr>
          <p:cNvSpPr>
            <a:spLocks noGrp="1"/>
          </p:cNvSpPr>
          <p:nvPr>
            <p:ph type="body" sz="quarter" idx="22"/>
          </p:nvPr>
        </p:nvSpPr>
        <p:spPr/>
        <p:txBody>
          <a:bodyPr/>
          <a:lstStyle/>
          <a:p>
            <a:r>
              <a:rPr lang="en-US" dirty="0"/>
              <a:t>Not enough treatment options</a:t>
            </a:r>
          </a:p>
        </p:txBody>
      </p:sp>
      <p:sp>
        <p:nvSpPr>
          <p:cNvPr id="7" name="Text Placeholder 6">
            <a:extLst>
              <a:ext uri="{FF2B5EF4-FFF2-40B4-BE49-F238E27FC236}">
                <a16:creationId xmlns:a16="http://schemas.microsoft.com/office/drawing/2014/main" id="{849B3B5A-D47C-A60B-9823-36906652E92D}"/>
              </a:ext>
            </a:extLst>
          </p:cNvPr>
          <p:cNvSpPr>
            <a:spLocks noGrp="1"/>
          </p:cNvSpPr>
          <p:nvPr>
            <p:ph type="body" sz="quarter" idx="23"/>
          </p:nvPr>
        </p:nvSpPr>
        <p:spPr/>
        <p:txBody>
          <a:bodyPr/>
          <a:lstStyle/>
          <a:p>
            <a:r>
              <a:rPr lang="en-US" dirty="0"/>
              <a:t>There is already a tinnitus provider near by</a:t>
            </a:r>
          </a:p>
        </p:txBody>
      </p:sp>
      <p:sp>
        <p:nvSpPr>
          <p:cNvPr id="8" name="Text Placeholder 7">
            <a:extLst>
              <a:ext uri="{FF2B5EF4-FFF2-40B4-BE49-F238E27FC236}">
                <a16:creationId xmlns:a16="http://schemas.microsoft.com/office/drawing/2014/main" id="{F83F16AB-6AA4-BDC4-27D8-FB040387B345}"/>
              </a:ext>
            </a:extLst>
          </p:cNvPr>
          <p:cNvSpPr>
            <a:spLocks noGrp="1"/>
          </p:cNvSpPr>
          <p:nvPr>
            <p:ph type="body" sz="quarter" idx="24"/>
          </p:nvPr>
        </p:nvSpPr>
        <p:spPr/>
        <p:txBody>
          <a:bodyPr/>
          <a:lstStyle/>
          <a:p>
            <a:r>
              <a:rPr lang="en-US" dirty="0"/>
              <a:t>I’ve never done it before</a:t>
            </a:r>
          </a:p>
        </p:txBody>
      </p:sp>
    </p:spTree>
    <p:extLst>
      <p:ext uri="{BB962C8B-B14F-4D97-AF65-F5344CB8AC3E}">
        <p14:creationId xmlns:p14="http://schemas.microsoft.com/office/powerpoint/2010/main" val="3966139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C8FF8349-7E8B-C34C-B27A-1B6029B39797}"/>
              </a:ext>
            </a:extLst>
          </p:cNvPr>
          <p:cNvSpPr>
            <a:spLocks noGrp="1" noChangeArrowheads="1"/>
          </p:cNvSpPr>
          <p:nvPr>
            <p:ph type="ctrTitle"/>
          </p:nvPr>
        </p:nvSpPr>
        <p:spPr>
          <a:xfrm rot="16200000">
            <a:off x="-1855787" y="3122613"/>
            <a:ext cx="6096000" cy="584200"/>
          </a:xfrm>
        </p:spPr>
        <p:txBody>
          <a:bodyPr/>
          <a:lstStyle/>
          <a:p>
            <a:pPr eaLnBrk="1" hangingPunct="1"/>
            <a:r>
              <a:rPr lang="en-US" altLang="en-US" dirty="0"/>
              <a:t>Preparation</a:t>
            </a:r>
          </a:p>
        </p:txBody>
      </p:sp>
      <p:sp>
        <p:nvSpPr>
          <p:cNvPr id="32770" name="Text Placeholder 2">
            <a:extLst>
              <a:ext uri="{FF2B5EF4-FFF2-40B4-BE49-F238E27FC236}">
                <a16:creationId xmlns:a16="http://schemas.microsoft.com/office/drawing/2014/main" id="{1114010C-3634-1B44-977D-17B3D44C12F9}"/>
              </a:ext>
            </a:extLst>
          </p:cNvPr>
          <p:cNvSpPr>
            <a:spLocks noGrp="1" noChangeArrowheads="1"/>
          </p:cNvSpPr>
          <p:nvPr>
            <p:ph type="body" sz="quarter" idx="16"/>
          </p:nvPr>
        </p:nvSpPr>
        <p:spPr>
          <a:xfrm>
            <a:off x="2416175" y="1725613"/>
            <a:ext cx="2178050" cy="636587"/>
          </a:xfrm>
        </p:spPr>
        <p:txBody>
          <a:bodyPr/>
          <a:lstStyle/>
          <a:p>
            <a:pPr eaLnBrk="1" hangingPunct="1">
              <a:spcBef>
                <a:spcPct val="0"/>
              </a:spcBef>
            </a:pPr>
            <a:r>
              <a:rPr lang="en-US" altLang="en-US" dirty="0">
                <a:ea typeface="Glegoo" pitchFamily="2" charset="0"/>
              </a:rPr>
              <a:t>Schooling	</a:t>
            </a:r>
          </a:p>
        </p:txBody>
      </p:sp>
      <p:sp>
        <p:nvSpPr>
          <p:cNvPr id="32771" name="Text Placeholder 3">
            <a:extLst>
              <a:ext uri="{FF2B5EF4-FFF2-40B4-BE49-F238E27FC236}">
                <a16:creationId xmlns:a16="http://schemas.microsoft.com/office/drawing/2014/main" id="{E6BADBB5-108D-E045-BD88-BFE4A66839FB}"/>
              </a:ext>
            </a:extLst>
          </p:cNvPr>
          <p:cNvSpPr>
            <a:spLocks noGrp="1" noChangeArrowheads="1"/>
          </p:cNvSpPr>
          <p:nvPr>
            <p:ph type="body" sz="quarter" idx="17"/>
          </p:nvPr>
        </p:nvSpPr>
        <p:spPr>
          <a:xfrm>
            <a:off x="5530850" y="1697038"/>
            <a:ext cx="2179638" cy="636587"/>
          </a:xfrm>
        </p:spPr>
        <p:txBody>
          <a:bodyPr/>
          <a:lstStyle/>
          <a:p>
            <a:pPr eaLnBrk="1" hangingPunct="1">
              <a:spcBef>
                <a:spcPct val="0"/>
              </a:spcBef>
            </a:pPr>
            <a:r>
              <a:rPr lang="en-US" altLang="en-US" dirty="0">
                <a:ea typeface="Glegoo" pitchFamily="2" charset="0"/>
              </a:rPr>
              <a:t>Training</a:t>
            </a:r>
          </a:p>
        </p:txBody>
      </p:sp>
      <p:sp>
        <p:nvSpPr>
          <p:cNvPr id="32772" name="Text Placeholder 4">
            <a:extLst>
              <a:ext uri="{FF2B5EF4-FFF2-40B4-BE49-F238E27FC236}">
                <a16:creationId xmlns:a16="http://schemas.microsoft.com/office/drawing/2014/main" id="{59EA3EE8-3EE7-6D4A-9AAA-8845C68C4F39}"/>
              </a:ext>
            </a:extLst>
          </p:cNvPr>
          <p:cNvSpPr>
            <a:spLocks noGrp="1" noChangeArrowheads="1"/>
          </p:cNvSpPr>
          <p:nvPr>
            <p:ph type="body" sz="quarter" idx="18"/>
          </p:nvPr>
        </p:nvSpPr>
        <p:spPr>
          <a:xfrm>
            <a:off x="8656638" y="1641475"/>
            <a:ext cx="2179637" cy="636588"/>
          </a:xfrm>
        </p:spPr>
        <p:txBody>
          <a:bodyPr/>
          <a:lstStyle/>
          <a:p>
            <a:pPr eaLnBrk="1" hangingPunct="1">
              <a:spcBef>
                <a:spcPct val="0"/>
              </a:spcBef>
            </a:pPr>
            <a:r>
              <a:rPr lang="en-US" altLang="en-US" dirty="0">
                <a:ea typeface="Glegoo" pitchFamily="2" charset="0"/>
              </a:rPr>
              <a:t>Establish a mentor</a:t>
            </a:r>
          </a:p>
        </p:txBody>
      </p:sp>
      <p:sp>
        <p:nvSpPr>
          <p:cNvPr id="32773" name="Text Placeholder 5">
            <a:extLst>
              <a:ext uri="{FF2B5EF4-FFF2-40B4-BE49-F238E27FC236}">
                <a16:creationId xmlns:a16="http://schemas.microsoft.com/office/drawing/2014/main" id="{4B4E83D9-EDE4-374C-834F-A46BFCB1618C}"/>
              </a:ext>
            </a:extLst>
          </p:cNvPr>
          <p:cNvSpPr>
            <a:spLocks noGrp="1" noChangeArrowheads="1"/>
          </p:cNvSpPr>
          <p:nvPr>
            <p:ph type="body" sz="quarter" idx="19"/>
          </p:nvPr>
        </p:nvSpPr>
        <p:spPr>
          <a:xfrm>
            <a:off x="2416175" y="4578350"/>
            <a:ext cx="2178050" cy="636588"/>
          </a:xfrm>
        </p:spPr>
        <p:txBody>
          <a:bodyPr/>
          <a:lstStyle/>
          <a:p>
            <a:pPr eaLnBrk="1" hangingPunct="1">
              <a:spcBef>
                <a:spcPct val="0"/>
              </a:spcBef>
            </a:pPr>
            <a:r>
              <a:rPr lang="en-US" altLang="en-US" dirty="0">
                <a:ea typeface="Glegoo" pitchFamily="2" charset="0"/>
              </a:rPr>
              <a:t>Create a method to demystify</a:t>
            </a:r>
          </a:p>
        </p:txBody>
      </p:sp>
      <p:sp>
        <p:nvSpPr>
          <p:cNvPr id="32774" name="Text Placeholder 6">
            <a:extLst>
              <a:ext uri="{FF2B5EF4-FFF2-40B4-BE49-F238E27FC236}">
                <a16:creationId xmlns:a16="http://schemas.microsoft.com/office/drawing/2014/main" id="{7ED4706B-F41D-A444-800C-C9D922941213}"/>
              </a:ext>
            </a:extLst>
          </p:cNvPr>
          <p:cNvSpPr>
            <a:spLocks noGrp="1" noChangeArrowheads="1"/>
          </p:cNvSpPr>
          <p:nvPr>
            <p:ph type="body" sz="quarter" idx="20"/>
          </p:nvPr>
        </p:nvSpPr>
        <p:spPr>
          <a:xfrm>
            <a:off x="5530850" y="4510088"/>
            <a:ext cx="2179638" cy="636587"/>
          </a:xfrm>
        </p:spPr>
        <p:txBody>
          <a:bodyPr/>
          <a:lstStyle/>
          <a:p>
            <a:pPr eaLnBrk="1" hangingPunct="1">
              <a:spcBef>
                <a:spcPct val="0"/>
              </a:spcBef>
            </a:pPr>
            <a:r>
              <a:rPr lang="en-US" altLang="en-US" dirty="0">
                <a:ea typeface="Glegoo" pitchFamily="2" charset="0"/>
              </a:rPr>
              <a:t>Create a protocol</a:t>
            </a:r>
          </a:p>
        </p:txBody>
      </p:sp>
      <p:sp>
        <p:nvSpPr>
          <p:cNvPr id="32775" name="Text Placeholder 7">
            <a:extLst>
              <a:ext uri="{FF2B5EF4-FFF2-40B4-BE49-F238E27FC236}">
                <a16:creationId xmlns:a16="http://schemas.microsoft.com/office/drawing/2014/main" id="{C39D8CF6-BEB0-0F4F-97A8-7C26E94815A0}"/>
              </a:ext>
            </a:extLst>
          </p:cNvPr>
          <p:cNvSpPr>
            <a:spLocks noGrp="1" noChangeArrowheads="1"/>
          </p:cNvSpPr>
          <p:nvPr>
            <p:ph type="body" sz="quarter" idx="21"/>
          </p:nvPr>
        </p:nvSpPr>
        <p:spPr>
          <a:xfrm>
            <a:off x="8656638" y="4537075"/>
            <a:ext cx="2179637" cy="636588"/>
          </a:xfrm>
        </p:spPr>
        <p:txBody>
          <a:bodyPr/>
          <a:lstStyle/>
          <a:p>
            <a:pPr eaLnBrk="1" hangingPunct="1">
              <a:spcBef>
                <a:spcPct val="0"/>
              </a:spcBef>
            </a:pPr>
            <a:r>
              <a:rPr lang="en-US" altLang="en-US" dirty="0">
                <a:ea typeface="Glegoo" pitchFamily="2" charset="0"/>
              </a:rPr>
              <a:t>Establish a network of healthcare providers</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51DE-F4D4-C545-A8E1-B6A255EF8F0A}"/>
              </a:ext>
            </a:extLst>
          </p:cNvPr>
          <p:cNvSpPr>
            <a:spLocks noGrp="1"/>
          </p:cNvSpPr>
          <p:nvPr>
            <p:ph type="ctrTitle"/>
          </p:nvPr>
        </p:nvSpPr>
        <p:spPr/>
        <p:txBody>
          <a:bodyPr/>
          <a:lstStyle/>
          <a:p>
            <a:r>
              <a:rPr lang="en-US" dirty="0"/>
              <a:t>Tinnitus Trainings</a:t>
            </a:r>
          </a:p>
        </p:txBody>
      </p:sp>
      <p:sp>
        <p:nvSpPr>
          <p:cNvPr id="3" name="Text Placeholder 2">
            <a:extLst>
              <a:ext uri="{FF2B5EF4-FFF2-40B4-BE49-F238E27FC236}">
                <a16:creationId xmlns:a16="http://schemas.microsoft.com/office/drawing/2014/main" id="{A39F56F8-7E8C-DDB8-98CA-76C9F1BC3F80}"/>
              </a:ext>
            </a:extLst>
          </p:cNvPr>
          <p:cNvSpPr>
            <a:spLocks noGrp="1"/>
          </p:cNvSpPr>
          <p:nvPr>
            <p:ph type="body" sz="quarter" idx="17"/>
          </p:nvPr>
        </p:nvSpPr>
        <p:spPr/>
        <p:txBody>
          <a:bodyPr/>
          <a:lstStyle/>
          <a:p>
            <a:r>
              <a:rPr lang="en-US" dirty="0"/>
              <a:t>Tinnitus Activities Treatment</a:t>
            </a:r>
          </a:p>
        </p:txBody>
      </p:sp>
      <p:sp>
        <p:nvSpPr>
          <p:cNvPr id="4" name="Text Placeholder 3">
            <a:extLst>
              <a:ext uri="{FF2B5EF4-FFF2-40B4-BE49-F238E27FC236}">
                <a16:creationId xmlns:a16="http://schemas.microsoft.com/office/drawing/2014/main" id="{6AD86C61-C00C-163A-3C3B-37DBA379DB61}"/>
              </a:ext>
            </a:extLst>
          </p:cNvPr>
          <p:cNvSpPr>
            <a:spLocks noGrp="1"/>
          </p:cNvSpPr>
          <p:nvPr>
            <p:ph type="body" sz="quarter" idx="18"/>
          </p:nvPr>
        </p:nvSpPr>
        <p:spPr/>
        <p:txBody>
          <a:bodyPr/>
          <a:lstStyle/>
          <a:p>
            <a:r>
              <a:rPr lang="en-US" dirty="0"/>
              <a:t>Progressive Tinnitus management</a:t>
            </a:r>
          </a:p>
        </p:txBody>
      </p:sp>
      <p:sp>
        <p:nvSpPr>
          <p:cNvPr id="7" name="Text Placeholder 6">
            <a:extLst>
              <a:ext uri="{FF2B5EF4-FFF2-40B4-BE49-F238E27FC236}">
                <a16:creationId xmlns:a16="http://schemas.microsoft.com/office/drawing/2014/main" id="{4449E4E9-D4D7-9239-CC9E-1E1732F48428}"/>
              </a:ext>
            </a:extLst>
          </p:cNvPr>
          <p:cNvSpPr>
            <a:spLocks noGrp="1"/>
          </p:cNvSpPr>
          <p:nvPr>
            <p:ph type="body" sz="quarter" idx="23"/>
          </p:nvPr>
        </p:nvSpPr>
        <p:spPr/>
        <p:txBody>
          <a:bodyPr/>
          <a:lstStyle/>
          <a:p>
            <a:r>
              <a:rPr lang="en-US" dirty="0"/>
              <a:t>Salus University- Online 1.5 CEU Tinnitus Class </a:t>
            </a:r>
          </a:p>
        </p:txBody>
      </p:sp>
      <p:sp>
        <p:nvSpPr>
          <p:cNvPr id="5" name="Text Placeholder 4">
            <a:extLst>
              <a:ext uri="{FF2B5EF4-FFF2-40B4-BE49-F238E27FC236}">
                <a16:creationId xmlns:a16="http://schemas.microsoft.com/office/drawing/2014/main" id="{416B6BAC-D03A-C137-B985-6505FF754E8C}"/>
              </a:ext>
            </a:extLst>
          </p:cNvPr>
          <p:cNvSpPr>
            <a:spLocks noGrp="1"/>
          </p:cNvSpPr>
          <p:nvPr>
            <p:ph type="body" sz="quarter" idx="16"/>
          </p:nvPr>
        </p:nvSpPr>
        <p:spPr/>
        <p:txBody>
          <a:bodyPr/>
          <a:lstStyle/>
          <a:p>
            <a:r>
              <a:rPr lang="en-US" dirty="0"/>
              <a:t>Tinnitus Retraining Therapy</a:t>
            </a:r>
          </a:p>
        </p:txBody>
      </p:sp>
      <p:sp>
        <p:nvSpPr>
          <p:cNvPr id="6" name="Text Placeholder 5">
            <a:extLst>
              <a:ext uri="{FF2B5EF4-FFF2-40B4-BE49-F238E27FC236}">
                <a16:creationId xmlns:a16="http://schemas.microsoft.com/office/drawing/2014/main" id="{629FA45E-3AA5-C775-D922-E88F64A06FA9}"/>
              </a:ext>
            </a:extLst>
          </p:cNvPr>
          <p:cNvSpPr>
            <a:spLocks noGrp="1"/>
          </p:cNvSpPr>
          <p:nvPr>
            <p:ph type="body" sz="quarter" idx="22"/>
          </p:nvPr>
        </p:nvSpPr>
        <p:spPr/>
        <p:txBody>
          <a:bodyPr/>
          <a:lstStyle/>
          <a:p>
            <a:r>
              <a:rPr lang="en-US" dirty="0"/>
              <a:t>ABA Tinnitus Certificate- CH-TM</a:t>
            </a:r>
          </a:p>
        </p:txBody>
      </p:sp>
    </p:spTree>
    <p:extLst>
      <p:ext uri="{BB962C8B-B14F-4D97-AF65-F5344CB8AC3E}">
        <p14:creationId xmlns:p14="http://schemas.microsoft.com/office/powerpoint/2010/main" val="2894887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23D46-44D3-6299-9A1F-E60CD962AA19}"/>
              </a:ext>
            </a:extLst>
          </p:cNvPr>
          <p:cNvSpPr>
            <a:spLocks noGrp="1"/>
          </p:cNvSpPr>
          <p:nvPr>
            <p:ph type="ctrTitle"/>
          </p:nvPr>
        </p:nvSpPr>
        <p:spPr/>
        <p:txBody>
          <a:bodyPr/>
          <a:lstStyle/>
          <a:p>
            <a:r>
              <a:rPr lang="en-US" dirty="0"/>
              <a:t>Initial appointment</a:t>
            </a:r>
          </a:p>
        </p:txBody>
      </p:sp>
      <p:sp>
        <p:nvSpPr>
          <p:cNvPr id="3" name="Text Placeholder 2">
            <a:extLst>
              <a:ext uri="{FF2B5EF4-FFF2-40B4-BE49-F238E27FC236}">
                <a16:creationId xmlns:a16="http://schemas.microsoft.com/office/drawing/2014/main" id="{ECCABCFC-E067-B761-2DF5-6057F0424AE6}"/>
              </a:ext>
            </a:extLst>
          </p:cNvPr>
          <p:cNvSpPr>
            <a:spLocks noGrp="1"/>
          </p:cNvSpPr>
          <p:nvPr>
            <p:ph type="body" sz="quarter" idx="16"/>
          </p:nvPr>
        </p:nvSpPr>
        <p:spPr/>
        <p:txBody>
          <a:bodyPr/>
          <a:lstStyle/>
          <a:p>
            <a:r>
              <a:rPr lang="en-US" dirty="0"/>
              <a:t>Case history</a:t>
            </a:r>
          </a:p>
        </p:txBody>
      </p:sp>
      <p:sp>
        <p:nvSpPr>
          <p:cNvPr id="4" name="Text Placeholder 3">
            <a:extLst>
              <a:ext uri="{FF2B5EF4-FFF2-40B4-BE49-F238E27FC236}">
                <a16:creationId xmlns:a16="http://schemas.microsoft.com/office/drawing/2014/main" id="{A662D8B4-949A-E403-5F58-6CEC1B323100}"/>
              </a:ext>
            </a:extLst>
          </p:cNvPr>
          <p:cNvSpPr>
            <a:spLocks noGrp="1"/>
          </p:cNvSpPr>
          <p:nvPr>
            <p:ph type="body" sz="quarter" idx="17"/>
          </p:nvPr>
        </p:nvSpPr>
        <p:spPr/>
        <p:txBody>
          <a:bodyPr/>
          <a:lstStyle/>
          <a:p>
            <a:r>
              <a:rPr lang="en-US" dirty="0"/>
              <a:t>Patient education</a:t>
            </a:r>
          </a:p>
        </p:txBody>
      </p:sp>
      <p:sp>
        <p:nvSpPr>
          <p:cNvPr id="5" name="Text Placeholder 4">
            <a:extLst>
              <a:ext uri="{FF2B5EF4-FFF2-40B4-BE49-F238E27FC236}">
                <a16:creationId xmlns:a16="http://schemas.microsoft.com/office/drawing/2014/main" id="{FAFC5DF8-42F8-17E9-0A90-4B56B8DF24F5}"/>
              </a:ext>
            </a:extLst>
          </p:cNvPr>
          <p:cNvSpPr>
            <a:spLocks noGrp="1"/>
          </p:cNvSpPr>
          <p:nvPr>
            <p:ph type="body" sz="quarter" idx="18"/>
          </p:nvPr>
        </p:nvSpPr>
        <p:spPr/>
        <p:txBody>
          <a:bodyPr/>
          <a:lstStyle/>
          <a:p>
            <a:r>
              <a:rPr lang="en-US" dirty="0"/>
              <a:t>Audiological evaluation</a:t>
            </a:r>
          </a:p>
        </p:txBody>
      </p:sp>
      <p:sp>
        <p:nvSpPr>
          <p:cNvPr id="6" name="Text Placeholder 5">
            <a:extLst>
              <a:ext uri="{FF2B5EF4-FFF2-40B4-BE49-F238E27FC236}">
                <a16:creationId xmlns:a16="http://schemas.microsoft.com/office/drawing/2014/main" id="{D53A334A-3AEE-9984-98E0-1A11BE4E13C7}"/>
              </a:ext>
            </a:extLst>
          </p:cNvPr>
          <p:cNvSpPr>
            <a:spLocks noGrp="1"/>
          </p:cNvSpPr>
          <p:nvPr>
            <p:ph type="body" sz="quarter" idx="21"/>
          </p:nvPr>
        </p:nvSpPr>
        <p:spPr/>
        <p:txBody>
          <a:bodyPr/>
          <a:lstStyle/>
          <a:p>
            <a:r>
              <a:rPr lang="en-US" dirty="0"/>
              <a:t>Tinnitus treatment demo</a:t>
            </a:r>
          </a:p>
        </p:txBody>
      </p:sp>
      <p:sp>
        <p:nvSpPr>
          <p:cNvPr id="7" name="Text Placeholder 6">
            <a:extLst>
              <a:ext uri="{FF2B5EF4-FFF2-40B4-BE49-F238E27FC236}">
                <a16:creationId xmlns:a16="http://schemas.microsoft.com/office/drawing/2014/main" id="{0079980B-9559-3175-717B-23C2312EFF32}"/>
              </a:ext>
            </a:extLst>
          </p:cNvPr>
          <p:cNvSpPr>
            <a:spLocks noGrp="1"/>
          </p:cNvSpPr>
          <p:nvPr>
            <p:ph type="body" sz="quarter" idx="20"/>
          </p:nvPr>
        </p:nvSpPr>
        <p:spPr/>
        <p:txBody>
          <a:bodyPr/>
          <a:lstStyle/>
          <a:p>
            <a:r>
              <a:rPr lang="en-US" dirty="0"/>
              <a:t>Audiogram explanation</a:t>
            </a:r>
          </a:p>
        </p:txBody>
      </p:sp>
      <p:sp>
        <p:nvSpPr>
          <p:cNvPr id="8" name="Text Placeholder 7">
            <a:extLst>
              <a:ext uri="{FF2B5EF4-FFF2-40B4-BE49-F238E27FC236}">
                <a16:creationId xmlns:a16="http://schemas.microsoft.com/office/drawing/2014/main" id="{1E6C6B89-EE01-5917-2FA1-182C74E81974}"/>
              </a:ext>
            </a:extLst>
          </p:cNvPr>
          <p:cNvSpPr>
            <a:spLocks noGrp="1"/>
          </p:cNvSpPr>
          <p:nvPr>
            <p:ph type="body" sz="quarter" idx="19"/>
          </p:nvPr>
        </p:nvSpPr>
        <p:spPr/>
        <p:txBody>
          <a:bodyPr/>
          <a:lstStyle/>
          <a:p>
            <a:r>
              <a:rPr lang="en-US" dirty="0"/>
              <a:t>Tinnitus evaluation</a:t>
            </a:r>
          </a:p>
        </p:txBody>
      </p:sp>
    </p:spTree>
    <p:extLst>
      <p:ext uri="{BB962C8B-B14F-4D97-AF65-F5344CB8AC3E}">
        <p14:creationId xmlns:p14="http://schemas.microsoft.com/office/powerpoint/2010/main" val="5440397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LAYERS_CUSTOMIZATION" val="UEsDBBQAAgAIAM1m2EZ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DNZthGmd7J2s4DAAAxDwAAJwAAAHVuaXZlcnNhbC9mbGFzaF9wdWJsaXNoaW5nX3NldHRpbmdzLnhtbNVXX3PaRhB/51PcqJPHIDu1a4cReDy2GDPBQJDcJtPpeA7dgq4+3am6E4Q89dPkg/WTdE9nYwg4Fc244w4PoNXub//9do8Lzj5lgsyh0FzJtnfYPPAIyEQxLmdt7ybuvj71iDZUMiqUhLYnlUfOOo0gLyeC6zQCY1BVE4SRupWbtpcak7d8f7FYNLnOC/tWidIgvm4mKvPzAjRIA4WfC7rEL7PMQXudRoOQwImuFSsFEM4wBMltdFR0BdWp5zu1CU3uZoUqJbtQQhWkmE3a3g+n5/bzoOOgLnkG0ianOyi0YtOijHEbDxUR/wwkBT5LMfCTI48sODNp23tzZFFQ299GqbBdDtSiXChMRpp7+AwMZdRQ9+j8Gfhk9IPAidhS0ownMb4hNv+2dxnfRv3eZXg7GMZhdHsVX/ddDHsYxeGHeA+juBf3w33068JffRyF435v8O42Hg77cW/0aIUV3ShI4G9WLMDKqrJIYFWwwKRlNpGUCyTbV2XUYJCughYziFWXYxOnVGjwyO85zN6XVHCzRFYfIKvvAPJznUNixrZtbc8UJXiPcA4QA8Nerihx/HZFiZPTjdR95/0xrZ1RBtQYmqRIHpRVoQX+uuhBbarkRmr2mUyUYKuEIJsAG9AM1kYiuuOyi5qHHpliEwSmel5wKjzCDaaerIx1OdGGm2oIu+uaBLFw2IFcR1ulSFJa6I2Kr6puiZ90fh0oA/o3Vwonekr1F1UKRpaqJILfATGKYJvLDH+lQNaHiUwLlVVSHHdDtOAY3JzDAthZHUcf0UVWoiVumlyAcR7+KPlnMoGpKhAX6Bx3Esq5dvjNvYBzqvUjKH2I8ZUbkd7gMvzwyiZI2ZzKZE9w5AZkuXkOfIq5S4UuhFBYzTUIrExCSw1VfxhnlVqdNGv7Tum8arptZAWK7eYYj8PEFwmymMsS6gImVBIlxZLQBDeFthSac1VqlDiyOGj9rwJ0poTLKtQZDhs6KxgUddAODt/8eHT808np21bT/+vPL6+/aXS/PUeCWm9ufV48uZ7rWX21pP/B6Buresu2q4rMMpRtOd19/Nyvye1FEvh2we3ed9VafonrLgrPxxdXZBxGN/04atUhw0ARLFiSIpum9s9KHZvhTYztCOuojsbhz7XCwL7UmoQwqgU3rJXHuzpaY3cMjNaOgFoh4A6fuQMDt7jgGUdW/i/G86lJ+f7J/k+m87v+jbjRfqbpBFokKXb02Vjw4rffc5b3JVXMPa3uDxsXhsDfeTWzbzIueYZ1tKf76j7XOT46wCvIzleNBqJtXnM7jb8BUEsDBBQAAgAIAM1m2EY6Kj9OugIAAFgKAAAhAAAAdW5pdmVyc2FsL2ZsYXNoX3NraW5fc2V0dGluZ3MueG1slVbbTuMwEH3nK6rue8Ney0qmEpSuhNRdECDenWSaWHXsyJ6U7d+v7TjEbhua7QipnjnHc/UUordMLC4mE5JJLtUzIDJRaKvpdBOWX0/TBlGKWSYFgsCZkKqifLr49Mt9SOKQ51hyB2osZ0Mz6N3M3WcMxfv4PrcyRMhkVVOxX8tCzlKabQslG5GfDa3c16A4E1uDvPw5X64GHXCm8R6himJaXVkZR6kVaA02pB8rK2dZnKbAO0+X7jOS07v6OPsD2o5pho5289nKEK2mBcRFvrqxMowX5va4K3MrHxMQ/qKBfv1iZRDK6R5UfPndNyuDDFk39f/MSK1kYQsacz5u4juHS5qb52ejurRylmATso7OdsGXx+V6F4D81/DdE/tcleSPtq4HC8E2PeWwQNUASbpTa9OlfHto0LyPzh5qesyjifmRNhoWG8q1h/XKHvgEb0zkIcpresir5E0FyzbgEBkbesJyeeuWRYh91wUxKth5ZZ9KoOyRf0xhj5CBskc+c5bDg+D74wgOTS2p6/It9f0MGuDJUQeMGQQ1x9yH0p06q3W1to9XB7F6RYepZA4LbeN5YRXY1pHE6dqYkqOgiKA7VlBkUvy2uHTvstEkOTD4aTs9WwQZcjg1ci5Gs6jDernzxdmCkPaHoU+uPU/Q7PHrKUWkWVmZHyY9nXieeSimMNPkNMNuSgMHdS82MuA430OkiqotqBcp+Vg3QiLosdfL9n0NwUkS1IAkp6tM/CWnyi+aKgW1Ml1joLsqx8oWWLKi5OYPXxm8QX7AGLC2VCzNfYKy97kMFH4IgKqs7Ka2PbSWquHIOOyAe2ugcCkP5Ua0mdKhgbvBNWwwHDmvGTWTfln0sxIvkUB/Av9qwoouPrCMGHukqXaZRS+/28TB1dFy7haanb5wl7mzH6boZmM/LqFR2v8o/wFQSwMEFAACAAgAzWbYRrJ85P+jAwAAQg4AACYAAAB1bml2ZXJzYWwvaHRtbF9wdWJsaXNoaW5nX3NldHRpbmdzLnhtbNVXUXPaOBB+51do3OljcdJLLyljyGQSZ8KUAAWn187NTUZYC9ZFllxJhtKn/pr+sP6SrqyEhJLkzF3buxsewOvdb3e/XX020eGHXJA5aMOVbAe7zZ2AgEwV43LWDi6S02cHATGWSkaFktAOpArIYacRFeVEcJONwVp0NQRhpGkVth1k1hatMFwsFk1uCu3uKlFaxDfNVOVhocGAtKDDQtAlftllASboNBqERN50rlgpgHCGJUjuqqPizOYiCL3XhKZXM61KyY6VUJro2aQdPDk4cp8bH490wnOQrjfTQaMz2xZljLtyqBjzj0Ay4LMM697fC8iCM5u1g+d7DgW9w02UCtu3QB3KscJepL2Gz8FSRi31lz6fhQ/W3Bi8iS0lzXma4B3i2m8HJ8nluNc9iS/7gyQeX54l5z1fwxZBSfw22SIo6Sa9eBv/uvBn74bxqNftv7pMBoNe0h3eRiGja4RE4TpjETKrSp3CirDIZmU+kZQL3LVvaDRgcVsF1TNI1CnHIU6pMBCQPwuYvS6p4HaJS72DS30FUByZAlI7cmNrB1aXENzCeUAsDGe5WokXL1crsX+w1nros9+2dW+VEbWWphkuD9qq0qLwrunGbarkWmvumkyUYKuGpsiywF6ONKciINxib+nqrnUM2FMukH8Xu9ucSrvRXJpRbdY4XPHoVjnt/N5XFswfvjlvesj1N1UKRpaqJIJfAbGK4ODKHH9lQO4eDzLVKq+sghpLjOAMyJzDAthhnUTvMEVeYiRKRyHA+gzvS/6RTGCqNOICnaPIoJ0bj9/cCrigxtyC0psan/ql7/ZP4rdPXYOUzalMtwTHaUNe2B+BT7F3qTCFEArZvAOBzKS0NFDNh3FWudVps3bujM6robtBVqA4bo71eEy8keIWcllCXcCUSqKkWBKa4tk3boXmXJUGLX5ZPLT5WwX6UMJlVeoMHyiYTDPQddB2dp//svfi1/2Dl61m+OXT52ePBl3r4VBQl80L4vGDglsv6hvZ/YugR8R3I/ZU6dxtKNtIev8D5Vr4NoUkCp3s3K9gldD+HAEbx0ej4zMyiscXvWTcqjPeviJIQZrhfkzdC0WdmMFFggTHdVyHo/hNrTKQ6Vq7HY9rwQ1q9fGqjtfIC/vwjqjXKgFVeeYfAajLgucc9+x/ceAe2v1/flZ/ynl7/I3Bn8bvdd6A6jTDGf2wuf77CvVdCfsvceCvVu/hay/eUXjvX5wG2tf/93UaXwFQSwMEFAACAAgAzWbYRoITx3SWAQAAIgYAAB8AAAB1bml2ZXJzYWwvaHRtbF9za2luX3NldHRpbmdzLmpzjZTLbsIwEEX3fAVytxWiT2h3qFCpEotKZVd1YcIQIhzbsk0KRfx7M+YVO5NSzya+OrrziDzbVrs8LGHt5/bWf/v7e3j3GqDmzAquQ1006DnqzIpsBpMsB5FJYBFSIDLnwsJJ350RyplJ7zrdfKCvrRgyRdD6lKAiGgK0FFgQ4DcFrinxJ2zu0Ni+qcqopyvnlOwkSjqQriOVybln2NWrP9UeI1gVYC6gc55AYNrzp4k8Oz70MKpconLN5WasUtWZ8mSZGrWSs6b8i40GU/705R7oPvVeRoGdyKx7c5DHiUd9jGZSG7AWDnkfRxgkLPgURMW3688faGBcbyiii8xm7kgPbjCqtOYp1KbUH2CEmCy9atPsYdQ5B2u3J+5uMQJC8A2YmtXwHiMAlV7pf/xAbVSKE6mh9ZmfUKH4LJPpIXUXg+SwWLRtmt65UV/+kAVPSEVPaEE9v7xpecSgJUB31IK8Nso7puwEJUoih6JATYAFvUhcvEjw/tlm3DmeLPJyP5TrsZwDN0swE6VEWf7XpULjXK3dL1BLAwQUAAIACADNZthG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zWbYRj+zTKhuAAAAcwAAABwAAAB1bml2ZXJzYWwvbG9jYWxfc2V0dGluZ3MueG1sDco9DoMwDEDhnVNYnsrQHzYGAgNSxy7QA1jBQpEcGyVpVW7fbO9J3zD9osCXUw6mDrvbA4HV2xZ0d/hen9ceIRfSjcSUHaohTGMziHmShUupMMMhdHJaOdYo/KJY5RLqMcz2SZnh4u04W7yPzR9QSwMEFAACAAgAg4CPRc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zWbYRtOZkxsdCAAAYx4AACkAAAB1bml2ZXJzYWwvc2tpbl9jdXN0b21pemF0aW9uX3NldHRpbmdzLnhtbK1ZbW/bOBL+3l9B+LDALnCIX+S3LFwf9EInQh3ZaylJe4eFQUtMLEQSfRLtNgt/uF+zP2x/yQ4pKZYcx5Hai5qiGs48MxzOPCTVUfLkR/o24Sz0/yDcZ5FNOfejx2T8AaGRywIWz2OaUJ40D5J7P/LYVzN6YEIG0oSTyCOxp4vRZNxCE/mDhgN1aAzhrat1O2jQxR08RAbu6TB2qRiXig5jRqetj5pHECluTF0a8dOoo2Zp9LWBGSU05mbk0W9jpaxdHCrP4Comng96ybjfFc8+97o3uuJB3XZv0MP7jqooSh/pPaNttPaDweVAbSPc6vZayl4bdpSOgtq9Xvuyv28POj0F3iaXfUDp4ss+6g663Y6x7+AOWCNV1YyOvh8ol+22Ct7w8FLfTybaoNVC7XZb6Rr7Xl+ZaC0E2gpgqMpQJFAxFE3p71VNbQ8VNNEn2qS7xwbu6z007OB+q7XvaprSah2Se5hdMV0HaeXp5Ol8B/DkEpwcFbXVPFFcI3cbx6Ds0HATEE5RREL6sWH78EqRzrZxQtHPLts8/9LIKlRWc66fB1aWpkIQC7TxKbBRUw7lejKyYmsU5cj3PjZWW85ZdOGyiEO4FxGLQxI0xv9IqyebWxVLtqNxHbsH4tKDu4H8qWqW+YKKhueckcvCDYmep+yRXayI+/QYs23kVQpz/byhceBHT6Dduhzo+KyjwE+4yWlYig8PxVPdbAOMlVARXh+Lp5JlQFY0yD225E8Nu4PL9zNyZLrzE59LU7UtnnOmG/JIywswVMVz3iYCL+VVG4jnfSNOv3FQVwQBdM6qB+SZxmUnKWGetWKb7aZuPW1i9iiSXbZ7f6Ff7AIG/BM9ighb4qlkJCYoHFZapSxtcv7GkWL2eswloxC8wOIWySUTSci5ttRnN3PV+rKczq5mS828aoz1tCuRaMsPP3f6w2/tXh+oKzOsCGXfqNNpGQxJsF6rGpblLGbTJQDi6dLCn53GWPxd23R260xNCzfG2T9qA8wX+K4xFn9XMb1dLLDlLO2paeClaS+tmSPzMsUONhrjL2yL1mRHEWdo59OviK8pAn72Y4qSwPfkgOBsP9rSCv6M2Y1qWssFtp2FqTvmzGqMbRbHz/+UyGTL11A9a5Igz0/IKqCedAs1IscFv4B3eURD8IevfdBkIfGjiyreF+q9aV0tndlsai+xZeSSxhhHHjJiIjzVB1qoNl4ARkxgK/8+86WsPomA1CCoDXJtXl1P4dcRgVz7j+sAfvl3RDPHsCRzGlUwhMLBC6g6276fLQyRQ3CICNqQJPnKYq9UNMWlq4BtWvoMSlN3CviOgMmxYeH9yIXSoS6vgHeDbVu9wktt9hlqHHpzVtNo9gla8lNNoy/Yhh7CdgUzS70zr1TREaIN8wbJe9Alot6DZ0RcF+xENnc+2yYgERmGNpHdmNR2ZOPfbmEdTXV6otlTTMizXMFHf0chitirVFVAQDo2RF39dmv+ezlRzSk2llBoxux+6Uh+FP4IEEnEOCJBwMQ0wDXxdiRyKVpRl2yhHZ5BzfM9qSaWXwbz363/ByI8I6GfMv6yDPz5p4v60ZVY73WQIRybwRkcVjb8Pe+FGXxnIKLg34yiSgLqh2CnrayZ0Bmaz2oZYWB0QV1AwkEtQ9OagLt5ygtAHOKyUwvAmmUYFkM/AHMHmSsFcgcZrQdxjzXbdGDTvqcrcYytYCyXO1210ystLhsBhbvey2qv6AODdgko2aUbInCgXP4qq1zYcksU5ZjOFAK3APMx3VcBNfBDcRivBnt7g/NUpLRSms892wae7OHAf5LUAnnehvT1fv4Qs1BKA5LkdZ2S279+MJB0iovU77zeRmRjdaFfL3XV0rE4H4quCqrbQY2KyKaOvZyqmkCAYg0Jd9dArA/i2F4dKz3fGXiiAl6WXpuS2F3/9b8/q8McxZNKUSb9tS4OtKBgLfyC9x+LcZr8XgHHUbWyqXypaJgdj3PT6qdlx4Qy+b8cQEm6GYQsFF8sKrmGQsyWUXUcVb++gVq1ZWmybexW2r+LIDfq4hPQjzy5NcY3JH4C+nIYC+oCycyL2uS1YzhcWLY88CNa0/yH9wMxececL1XDkDc56NHAd5/STdCD42j21QYFcKWrgadfqxZw5BEk9XxeH1NuMTkdASWk7wdC2J3ccV4Eh/sx3L/Zlpeu2xGPWTAXHypef5kDBfFdBcp4zGNxQcvfihrJmn3N1i7TKkqONecQwlycy8YPJEgy5YPwWH0hescr6maSY8U7FgA76+l0ivrlgWMzXdfkl7yixYvsVexwas6GDhMtCI/1LfqNv9IvCI/1bbFnzeCY/jqm46Giaf55RSNxUV5YvAzoxOqBEo0kT2Uh5m9lHRHCVHxnSwozyQRlzZB5dCw3X8cPadbQQlaMuPlGyKPo5RhxI2xWz3Z2LTkaOBRw83wFj7jPA/p2ect5QBMWcy3fP9RK4yj9HnycjFSK+POGfmzABYC4a8H1SQNlGB8bIp3pN/e37DY5owlCK1jKaM6bhpLRJaHXchkJHq/niqX9ft5o1HyVp1Hz3AqNMti3FzDahisaY6gBH3guW6GysKi+zj9t3MmT4ZHdG6NFAL4G7AjuKnknFASlwpIHq7xb0pfieLgNuB/QHQ0ynYKgkJzz8x8l0B3ni1vlU/rAi+WdSWp3QUZ2h1osk2BB/qaVvBmViL88UrPpOFklcvYn2CrffwrOTmxJOVGLei9yNONHy9484Qt030r/qFncaYGkXv3H2bEMTAHvzf9H/htQSwMEFAACAAgAzWbYRlVrhjhHCQAAJBYAABcAAAB1bml2ZXJzYWwvdW5pdmVyc2FsLnBuZ+2Yf1RSaRrHb1Mz1rRWM+5sO2Y5zW51miY9TYMalU5mlk2KmqYRSEkzBkpYDGkY2I6T/ZKYyWYt1NiyMEVhGfwFBNZmchxHyfhxUUIsGn+AyJhcUFDYi3Paztn/9uy//nHPPc99Pu/zvPd53/f73HMvJibs9n838F0AAPzj9sQkA8D8FQDwVsnCd+AnRT/fLYZv8yjJu6MBfnfQCGwsyNoRvwMAhKzF00fehu1FuXsOUgBgySPfNU9BvncUAD4Qx8XsSMnPsBpkrEOp4Pnn0+C1a0/OhdyOTvnh2PfHkhMTE+/s2BuwKOmLwI+wT9/+1/lB+oE7j6Vb0Js916dOl1BII8lB7iBFlv4HBylYua0F3V4eTuYzPFNDPA7DNVI5pOTMBwAMT38LeZuWudLb1i5o9SDH/gAA/xSYL62yZZo0vDSTb+rna+X5y1eQjfKV4bAVcYDaXoRsJkreA4CBdM2HSxmTz8+PxwLAWXxq1rbrx2GkZaNwHgDEXPAHgI+ic+AH72XCqS4sg4vyxXc62P64Da7MstVh8KCFc+gcOofOoXPoHDqHzqFz6Bw6h86h/we6lOG2Nm+APdK1/2OoC1WZJsgCpqFubhPT7MM9mt3B9G+gh37BuWfZIraU/YjdSbgyD+jWSP5UoUV6P4AmO8twjNNP2HVN9XSad0Tu3WAeXwfe8VO0d5aFCiKnf3s0/vBkC7uTrSLw4XFdl5eHhrzqGkSXaoTxivu1pJATGzHKkUhF4b0ivGncpDDNf5mPqFZh5gMVpbQi+1UlcWpUpGw3ZWjCVPKyf9zUSxkB0wO632raDbwtlYOBwABGTQhbGhwZBH5WdhTp0DQo19QMTYagapARYVy/x9Z4ij+QG2K+7yH4UwhcPC7ejWHT+NX4qGJdRMBsniJkWSG6FXN7ZDJNFVn2tdEmGN2ZU3HRN9+xQ5XJlA6jSscePIywUi6av6kdmVy6Jqy77XMQAJzWq63Ltt+YddWYFe4ESu5C4Ym1XPE7QAsKxYlcCW4sy2Gf902pwDHaG7HULSnTTdpVKIHc47LkyV1mHo8V5ZnENYMQ7sz441a+hU7UP3WjzI6+1lCBU+VySJ45nVNDHJy0y+XskBg3zcYOtVlsB8oHM+G0HWZEbnnw+YKnusmXpSg+Y+rXMh4hZZ/9FIIxPa4otB5a7ApsxIoJamtjIS7DVg1ZqWKbras83OtCNR4XeeiBsi7h70GbpzY168O/6nRxxxxME21CrMU3HnhGjbrbD4y573VaIu+O8Y5Lj6/MLyWEHFBFStX4GjxGYFHoyCU22n7poCCEbAwSuOst2f7SMRH1F0yD/kyh6Y6w5zLkEq1tWCLx1AlD7NnqMIscEYdoCtCAIMcCzZCx4UJ6AZZPop1xGvJMYSqj7elscW91azjaDW7Jcfu3BdgCkmJiSJnXjxIEZM+k492L9rWK6YYPQ8JvDOIRVtGXLCpWgtU7kJRAasG5dCa1C/M8qWrIxBViNwSbdTZyxadhTaVCl0NPNhq0X6HxUkNNZlW7I47jEGfPboI+p7Ewip+6JAmP7Uw9WgdCfdnY1tQ/36dBZgO0chFC6+6tDb+YXccJVMsRn0RoSU5EVwexL6tsFfUM3XCKJFUiRc4aE39gWNcXm6q0xVPySmikfZSTpaWP26lJiU2hLYH6jt7I1XpLs1OP0p1yW+Gl8M4wHjouU9x3nMZmvDudtakLATyoMTxGcdja3TOEndh+/gy6dZ7B0hwYXi9yGTyIT5E5XBXPsen35FT7JjLYpKcOUWmrCtzWoL/fNErTq/jmRtgf39buDRF4GUacLBEkaelmZeqMYph0BTGbI95ybafm3q4T9cK9u2NkAbhmZx9PmyTz9B1XOTczqQaQU2x3bqdtkm9vJOJUFXVc+qmaJAWaVX9FEHlxGJElSLU4CGrIQqce1qRHrT9YP7HVwFihqnj28qiw50cxY91tyBk25v68Vs5irLZfpvYN8WdPIlGF/DURZHpOUgQy5B+J6j6eXCC8+b4aBANzGhnEnh+SCx3rU1Q0yn+SsqQs6ZUJiS6dJcoxqjNQnFo9qEd7t4Jv8qEYTGidv/o7aHH94gaFBMt5oUbt+bIt1itTNCix5T6VUI+9aD4Hpkf16viKpmxBhpK0XIs4tfG6u9KDPuss1+s5um8uEBJmN/awaRhhPVUvsSFF0XdjBRzQxmu4acRS8u69XtHYkVd1SX44yS/a5WmtA8T3C6SBjVZaoaVpJpMkQ8meuCP3erfCu7pfPvBl6zKinSpT0gpJ/lX4fbM1MJ6Z6Go5sCVGUMbV/9zgMG/e2xTFNHPdBMu6v1JP9339+t17FELGZ0mm73XDor/RrAerxrKlS+Ifx8rCuFvEHXH4qhR6fQAG/8lPVy6sgt56xlDJ1XfAGH5w9Y+XLkkYPHwVWdAJLdD8CkWazz1x26mgIeu9FcCDu/mwsLdk9KYx0cHxzT+uD9OKDtPmZVRpmXoq6JC7A5iBMu1W7efBPAIHS6xjiQv3ZjNJOXUKHbHy4MR+ShIt/pkCa3kpt129wKTF75sQdnbgi3pnD+1zuHl4K/oZJeiX/Q3DnP7hjY35fMvWaPMrqnaGOG4AUeSE4Ew2C9bEEKilaSIpq0cNzRRD/PDG7ATzK0e8S86B1MKbRn1xGg+Mlq3lTul2vRbjTuy0nOm9PSs/ZWO9oiwT5o1Sq0rXodqpnWvKB4/4dHFVFGNb9yN5W/uN677ll28/M5mLkWJqCUt8g2sZLrWwGoV4rdbkUJz8vsYZ7snmbkmHO0Tt8tCMkjdqHuFH7fY0MMQxqnEBlx7So6pGKUxR1143kMvIvEL0Iwx7ROdrIINNRlX6yqAVNpXiWHUyBek7blvEVpsxIs89XTwqnfS3DI3qjNUnKuGOR6/p2y/ppC0A9ojtNvKoaK30ZWPu9mYoCKWg1/n87quJ6BdxbwN7akL9cS/QuUZE713+Ocv1sReLnx/yU8TW+J0cCa6qjO46MktJGhoHbmX/5JyZXHoixdfrRz/+ry+AFw9trd7IftiVW2cu8SuE20T+XwDggbB286rpGafRxIRditru/Fyo9bkKHjHAT8Gp85evQHimJ5QndsLR6Klp9sl1YcRpCMSl+X6L5r0FAC0J1Biozcvi8bzzZ/TWiKKJXffgSEDcroQYfvThb/8NUEsDBBQAAgAIAM1m2EZqfcGNSwAAAGoAAAAbAAAAdW5pdmVyc2FsL3VuaXZlcnNhbC5wbmcueG1ss7GvyM1RKEstKs7Mz7NVMtQzULK34+WyKShKLctMLVeoAIoBBSFASaESyDVCcMszU0oybJXMzZGUZKRmpmeU2CqZmlvABfWBRgIAUEsBAgAAFAACAAgAzWbYRlp/uZk6BAAA4Q4AAB0AAAAAAAAAAQAAAAAAAAAAAHVuaXZlcnNhbC9jb21tb25fbWVzc2FnZXMubG5nUEsBAgAAFAACAAgAzWbYRpneydrOAwAAMQ8AACcAAAAAAAAAAQAAAAAAdQQAAHVuaXZlcnNhbC9mbGFzaF9wdWJsaXNoaW5nX3NldHRpbmdzLnhtbFBLAQIAABQAAgAIAM1m2EY6Kj9OugIAAFgKAAAhAAAAAAAAAAEAAAAAAIgIAAB1bml2ZXJzYWwvZmxhc2hfc2tpbl9zZXR0aW5ncy54bWxQSwECAAAUAAIACADNZthGsnzk/6MDAABCDgAAJgAAAAAAAAABAAAAAACBCwAAdW5pdmVyc2FsL2h0bWxfcHVibGlzaGluZ19zZXR0aW5ncy54bWxQSwECAAAUAAIACADNZthGghPHdJYBAAAiBgAAHwAAAAAAAAABAAAAAABoDwAAdW5pdmVyc2FsL2h0bWxfc2tpbl9zZXR0aW5ncy5qc1BLAQIAABQAAgAIAM1m2EYa2uo7qgAAAB8BAAAaAAAAAAAAAAEAAAAAADsRAAB1bml2ZXJzYWwvaTE4bl9wcmVzZXRzLnhtbFBLAQIAABQAAgAIAM1m2EY/s0yobgAAAHMAAAAcAAAAAAAAAAEAAAAAAB0SAAB1bml2ZXJzYWwvbG9jYWxfc2V0dGluZ3MueG1sUEsBAgAAFAACAAgAg4CPRc6CCTfsAgAAiAgAABQAAAAAAAAAAQAAAAAAxRIAAHVuaXZlcnNhbC9wbGF5ZXIueG1sUEsBAgAAFAACAAgAzWbYRtOZkxsdCAAAYx4AACkAAAAAAAAAAQAAAAAA4xUAAHVuaXZlcnNhbC9za2luX2N1c3RvbWl6YXRpb25fc2V0dGluZ3MueG1sUEsBAgAAFAACAAgAzWbYRlVrhjhHCQAAJBYAABcAAAAAAAAAAAAAAAAARx4AAHVuaXZlcnNhbC91bml2ZXJzYWwucG5nUEsBAgAAFAACAAgAzWbYRmp9wY1LAAAAagAAABsAAAAAAAAAAQAAAAAAwycAAHVuaXZlcnNhbC91bml2ZXJzYWwucG5nLnhtbFBLBQYAAAAACwALAEkDAABHKAAAAAA="/>
  <p:tag name="ISPRING_ULTRA_SCORM_COURSE_ID" val="FFB65A0F-99F2-4AB4-B984-25A3494E0190"/>
  <p:tag name="ISPRING_SCORM_RATE_SLIDES" val="1"/>
  <p:tag name="ISPRING_SCORM_PASSING_SCORE" val="100.0000000000"/>
  <p:tag name="ISPRINGONLINEFOLDERID" val="0"/>
  <p:tag name="ISPRINGONLINEFOLDERPATH" val="Content List"/>
  <p:tag name="ISPRINGCLOUDFOLDERID" val="0"/>
  <p:tag name="ISPRINGCLOUDFOLDERPATH" val="Content List"/>
  <p:tag name="ISPRING_PRESENTATION_TITLE" val="Business 05"/>
  <p:tag name="ARTICULATE_SLIDE_COUNT" val="26"/>
  <p:tag name="ISPRING_SCORM_ENDPOINT" val="&lt;endpoint&gt;&lt;enable&gt;0&lt;/enable&gt;&lt;lrs&gt;http://&lt;/lrs&gt;&lt;auth&gt;0&lt;/auth&gt;&lt;login&gt;&lt;/login&gt;&lt;password&gt;&lt;/password&gt;&lt;key&gt;&lt;/key&gt;&lt;name&gt;&lt;/name&gt;&lt;email&gt;&lt;/email&gt;&lt;/endpoint&gt;&#10;"/>
  <p:tag name="ARTICULATE_PROJECT_OPEN" val="0"/>
  <p:tag name="ISPRING_RESOURCE_PATHS_HASH_PRESENTER" val="cb70f085bf509c4f9262f4c046274447532afc8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imated light slidesTF00654311.potx" id="{29CB8A8A-1EB5-4B9A-8C02-52918C52E4D6}" vid="{742FD3A2-1E2A-4F32-AD9C-3A49E5E68C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Animated light slides</Template>
  <TotalTime>13657</TotalTime>
  <Words>2915</Words>
  <Application>Microsoft Office PowerPoint</Application>
  <PresentationFormat>Widescreen</PresentationFormat>
  <Paragraphs>293</Paragraphs>
  <Slides>46</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Cantarell</vt:lpstr>
      <vt:lpstr>Constantia</vt:lpstr>
      <vt:lpstr>Roboto</vt:lpstr>
      <vt:lpstr>Office Theme</vt:lpstr>
      <vt:lpstr>Day in the life of a tinnitus specialist</vt:lpstr>
      <vt:lpstr>Disclaimers </vt:lpstr>
      <vt:lpstr>ADA Updateses</vt:lpstr>
      <vt:lpstr>ADA Updateses</vt:lpstr>
      <vt:lpstr>Why the need for more tinnitus providers?</vt:lpstr>
      <vt:lpstr>Why not to do Tinnitus Management</vt:lpstr>
      <vt:lpstr>Preparation</vt:lpstr>
      <vt:lpstr>Tinnitus Trainings</vt:lpstr>
      <vt:lpstr>Initial appointment</vt:lpstr>
      <vt:lpstr>What to expect in an appointment</vt:lpstr>
      <vt:lpstr>Questionnaires</vt:lpstr>
      <vt:lpstr>Audiometric evaluation</vt:lpstr>
      <vt:lpstr>PowerPoint Presentation</vt:lpstr>
      <vt:lpstr>PowerPoint Presentation</vt:lpstr>
      <vt:lpstr>PowerPoint Presentation</vt:lpstr>
      <vt:lpstr>PowerPoint Presentation</vt:lpstr>
      <vt:lpstr>PowerPoint Presentation</vt:lpstr>
      <vt:lpstr>Tinnitus treatments</vt:lpstr>
      <vt:lpstr>Programming demos</vt:lpstr>
      <vt:lpstr>PowerPoint Presentation</vt:lpstr>
      <vt:lpstr>PowerPoint Presentation</vt:lpstr>
      <vt:lpstr>PowerPoint Presentation</vt:lpstr>
      <vt:lpstr>Follow-up </vt:lpstr>
      <vt:lpstr>What to prepare </vt:lpstr>
      <vt:lpstr>Laboring tasks</vt:lpstr>
      <vt:lpstr>Why we do it</vt:lpstr>
      <vt:lpstr>Case #1 D.R. 2/9/2022</vt:lpstr>
      <vt:lpstr>Case #1 DR</vt:lpstr>
      <vt:lpstr>TRT- #1 6/2/2022</vt:lpstr>
      <vt:lpstr>TRT- #2 9/15/22</vt:lpstr>
      <vt:lpstr>TRT#3 12/14/22</vt:lpstr>
      <vt:lpstr>TRT #4 3/15/23</vt:lpstr>
      <vt:lpstr>Transition to Lenire</vt:lpstr>
      <vt:lpstr>Lenire 6/21/23</vt:lpstr>
      <vt:lpstr>Case #2 LP</vt:lpstr>
      <vt:lpstr>Case 2# LP</vt:lpstr>
      <vt:lpstr>5/16/23 </vt:lpstr>
      <vt:lpstr>5/25/23</vt:lpstr>
      <vt:lpstr>8/1/23</vt:lpstr>
      <vt:lpstr>8/23/23</vt:lpstr>
      <vt:lpstr>8/28/23</vt:lpstr>
      <vt:lpstr>9/5/23</vt:lpstr>
      <vt:lpstr>9/6/23</vt:lpstr>
      <vt:lpstr>9/7/23</vt:lpstr>
      <vt:lpstr>References</vt:lpstr>
      <vt:lpstr>Day in the life of a tinnitus specialist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in the life of a tinnitus specialist</dc:title>
  <dc:creator>Jason Leyendecker</dc:creator>
  <cp:lastModifiedBy>Jason Leyendecker</cp:lastModifiedBy>
  <cp:revision>1</cp:revision>
  <dcterms:created xsi:type="dcterms:W3CDTF">2022-11-17T02:58:05Z</dcterms:created>
  <dcterms:modified xsi:type="dcterms:W3CDTF">2023-09-08T03:14:24Z</dcterms:modified>
</cp:coreProperties>
</file>